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8"/>
  </p:notesMasterIdLst>
  <p:sldIdLst>
    <p:sldId id="256" r:id="rId2"/>
    <p:sldId id="257" r:id="rId3"/>
    <p:sldId id="258" r:id="rId4"/>
    <p:sldId id="259" r:id="rId5"/>
    <p:sldId id="260" r:id="rId6"/>
    <p:sldId id="305" r:id="rId7"/>
    <p:sldId id="262" r:id="rId8"/>
    <p:sldId id="307" r:id="rId9"/>
    <p:sldId id="308" r:id="rId10"/>
    <p:sldId id="309" r:id="rId11"/>
    <p:sldId id="310" r:id="rId12"/>
    <p:sldId id="311" r:id="rId13"/>
    <p:sldId id="261" r:id="rId14"/>
    <p:sldId id="312" r:id="rId15"/>
    <p:sldId id="306" r:id="rId16"/>
    <p:sldId id="265" r:id="rId17"/>
    <p:sldId id="263" r:id="rId18"/>
    <p:sldId id="264" r:id="rId19"/>
    <p:sldId id="266" r:id="rId20"/>
    <p:sldId id="313" r:id="rId21"/>
    <p:sldId id="267" r:id="rId22"/>
    <p:sldId id="268" r:id="rId23"/>
    <p:sldId id="315" r:id="rId24"/>
    <p:sldId id="316" r:id="rId25"/>
    <p:sldId id="317" r:id="rId26"/>
    <p:sldId id="271" r:id="rId27"/>
    <p:sldId id="321" r:id="rId28"/>
    <p:sldId id="318" r:id="rId29"/>
    <p:sldId id="314" r:id="rId30"/>
    <p:sldId id="320" r:id="rId31"/>
    <p:sldId id="322" r:id="rId32"/>
    <p:sldId id="323" r:id="rId33"/>
    <p:sldId id="324" r:id="rId34"/>
    <p:sldId id="325" r:id="rId35"/>
    <p:sldId id="326" r:id="rId36"/>
    <p:sldId id="286" r:id="rId37"/>
  </p:sldIdLst>
  <p:sldSz cx="9144000" cy="5143500" type="screen16x9"/>
  <p:notesSz cx="6858000" cy="9144000"/>
  <p:embeddedFontLst>
    <p:embeddedFont>
      <p:font typeface="Montserrat" pitchFamily="2" charset="77"/>
      <p:regular r:id="rId39"/>
      <p:bold r:id="rId40"/>
      <p:italic r:id="rId41"/>
      <p:boldItalic r:id="rId42"/>
    </p:embeddedFont>
    <p:embeddedFont>
      <p:font typeface="Montserrat ExtraBold" panose="020F0502020204030204" pitchFamily="34" charset="0"/>
      <p:bold r:id="rId43"/>
      <p:italic r:id="rId44"/>
      <p:boldItalic r:id="rId45"/>
    </p:embeddedFont>
    <p:embeddedFont>
      <p:font typeface="Montserrat ExtraLight" panose="020F0302020204030204" pitchFamily="34" charset="0"/>
      <p:regular r:id="rId46"/>
      <p:bold r:id="rId47"/>
      <p:italic r:id="rId48"/>
      <p:boldItalic r:id="rId49"/>
    </p:embeddedFont>
    <p:embeddedFont>
      <p:font typeface="Montserrat Medium"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BDF8B4-FBCE-44F0-9CA8-B213AB637313}">
  <a:tblStyle styleId="{5BBDF8B4-FBCE-44F0-9CA8-B213AB637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46"/>
    <p:restoredTop sz="94669"/>
  </p:normalViewPr>
  <p:slideViewPr>
    <p:cSldViewPr snapToGrid="0">
      <p:cViewPr varScale="1">
        <p:scale>
          <a:sx n="215" d="100"/>
          <a:sy n="215" d="100"/>
        </p:scale>
        <p:origin x="1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254A3B35-A162-5F62-2874-F64310A9D589}"/>
            </a:ext>
          </a:extLst>
        </p:cNvPr>
        <p:cNvGrpSpPr/>
        <p:nvPr/>
      </p:nvGrpSpPr>
      <p:grpSpPr>
        <a:xfrm>
          <a:off x="0" y="0"/>
          <a:ext cx="0" cy="0"/>
          <a:chOff x="0" y="0"/>
          <a:chExt cx="0" cy="0"/>
        </a:xfrm>
      </p:grpSpPr>
      <p:sp>
        <p:nvSpPr>
          <p:cNvPr id="218" name="Google Shape;218;g7f9262ee2f_0_5:notes">
            <a:extLst>
              <a:ext uri="{FF2B5EF4-FFF2-40B4-BE49-F238E27FC236}">
                <a16:creationId xmlns:a16="http://schemas.microsoft.com/office/drawing/2014/main" id="{4BBC71B6-E8AF-CC71-4D77-86F8241CB5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a:extLst>
              <a:ext uri="{FF2B5EF4-FFF2-40B4-BE49-F238E27FC236}">
                <a16:creationId xmlns:a16="http://schemas.microsoft.com/office/drawing/2014/main" id="{FADEF337-D004-DE63-7371-68FAD1D631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7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B7E73A1-2617-D0DB-C5C0-6F52395E6C3C}"/>
            </a:ext>
          </a:extLst>
        </p:cNvPr>
        <p:cNvGrpSpPr/>
        <p:nvPr/>
      </p:nvGrpSpPr>
      <p:grpSpPr>
        <a:xfrm>
          <a:off x="0" y="0"/>
          <a:ext cx="0" cy="0"/>
          <a:chOff x="0" y="0"/>
          <a:chExt cx="0" cy="0"/>
        </a:xfrm>
      </p:grpSpPr>
      <p:sp>
        <p:nvSpPr>
          <p:cNvPr id="218" name="Google Shape;218;g7f9262ee2f_0_5:notes">
            <a:extLst>
              <a:ext uri="{FF2B5EF4-FFF2-40B4-BE49-F238E27FC236}">
                <a16:creationId xmlns:a16="http://schemas.microsoft.com/office/drawing/2014/main" id="{6A34FFA3-9DF6-5F2A-8FCD-4636D1C31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a:extLst>
              <a:ext uri="{FF2B5EF4-FFF2-40B4-BE49-F238E27FC236}">
                <a16:creationId xmlns:a16="http://schemas.microsoft.com/office/drawing/2014/main" id="{806D8799-E83B-0AD0-A21D-F28552628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40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4ED527D-65E9-6175-6871-6839D6DFA51B}"/>
            </a:ext>
          </a:extLst>
        </p:cNvPr>
        <p:cNvGrpSpPr/>
        <p:nvPr/>
      </p:nvGrpSpPr>
      <p:grpSpPr>
        <a:xfrm>
          <a:off x="0" y="0"/>
          <a:ext cx="0" cy="0"/>
          <a:chOff x="0" y="0"/>
          <a:chExt cx="0" cy="0"/>
        </a:xfrm>
      </p:grpSpPr>
      <p:sp>
        <p:nvSpPr>
          <p:cNvPr id="218" name="Google Shape;218;g7f9262ee2f_0_5:notes">
            <a:extLst>
              <a:ext uri="{FF2B5EF4-FFF2-40B4-BE49-F238E27FC236}">
                <a16:creationId xmlns:a16="http://schemas.microsoft.com/office/drawing/2014/main" id="{2566F3DA-255E-BBF2-A7FF-212F4F15D3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a:extLst>
              <a:ext uri="{FF2B5EF4-FFF2-40B4-BE49-F238E27FC236}">
                <a16:creationId xmlns:a16="http://schemas.microsoft.com/office/drawing/2014/main" id="{08DC4533-506F-990B-C062-78078A646D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44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BBD17089-1FD8-0B5F-8C46-0DDE452C34CB}"/>
            </a:ext>
          </a:extLst>
        </p:cNvPr>
        <p:cNvGrpSpPr/>
        <p:nvPr/>
      </p:nvGrpSpPr>
      <p:grpSpPr>
        <a:xfrm>
          <a:off x="0" y="0"/>
          <a:ext cx="0" cy="0"/>
          <a:chOff x="0" y="0"/>
          <a:chExt cx="0" cy="0"/>
        </a:xfrm>
      </p:grpSpPr>
      <p:sp>
        <p:nvSpPr>
          <p:cNvPr id="203" name="Google Shape;203;g7f9262ee2f_0_0:notes">
            <a:extLst>
              <a:ext uri="{FF2B5EF4-FFF2-40B4-BE49-F238E27FC236}">
                <a16:creationId xmlns:a16="http://schemas.microsoft.com/office/drawing/2014/main" id="{C72DBB5B-C50E-D8C0-8434-85D3D29010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a:extLst>
              <a:ext uri="{FF2B5EF4-FFF2-40B4-BE49-F238E27FC236}">
                <a16:creationId xmlns:a16="http://schemas.microsoft.com/office/drawing/2014/main" id="{51CDC655-D7D3-A699-5FAC-765F488A83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5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C264042-0AC4-D311-2EC9-A88C7D154C80}"/>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D8E406CF-6245-7B0C-77DC-3F26FA8806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3B99A558-2055-3129-471C-4196AE088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97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3FB1D35F-BAAE-226E-5485-D08EF0147DBC}"/>
            </a:ext>
          </a:extLst>
        </p:cNvPr>
        <p:cNvGrpSpPr/>
        <p:nvPr/>
      </p:nvGrpSpPr>
      <p:grpSpPr>
        <a:xfrm>
          <a:off x="0" y="0"/>
          <a:ext cx="0" cy="0"/>
          <a:chOff x="0" y="0"/>
          <a:chExt cx="0" cy="0"/>
        </a:xfrm>
      </p:grpSpPr>
      <p:sp>
        <p:nvSpPr>
          <p:cNvPr id="262" name="Google Shape;262;g7f9262ee2f_0_42:notes">
            <a:extLst>
              <a:ext uri="{FF2B5EF4-FFF2-40B4-BE49-F238E27FC236}">
                <a16:creationId xmlns:a16="http://schemas.microsoft.com/office/drawing/2014/main" id="{3ABA5B71-77BB-E90C-AE5D-141C04CA3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a:extLst>
              <a:ext uri="{FF2B5EF4-FFF2-40B4-BE49-F238E27FC236}">
                <a16:creationId xmlns:a16="http://schemas.microsoft.com/office/drawing/2014/main" id="{42192832-B4C8-1D1F-3D9A-A3F1B2BE20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09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41B63A3-FCA4-A499-0DCD-3C76E3D0EF99}"/>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1BDDDC02-F337-DE9A-F415-48DFB711F3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F4832F09-149E-BCED-773C-FEF4687FCD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815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DC1A6BC-75DA-EFD3-94C1-3034DE214DFF}"/>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B941E5AC-75A4-2228-70AF-E64E8B1A8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7CCBAAC4-DD07-48FC-EEBE-FCB667D54E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42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88E11C8D-42CD-8590-C2B9-E5B001385675}"/>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11D98B74-E851-B4FC-8896-EA682BF5FD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D2A99020-4E33-D6CB-F708-9EC16F307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41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74379D6-B88B-B2D9-560D-B109979C6AE9}"/>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A34A663D-25C3-E908-3106-EFBF85C10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75B739E8-168E-7EB3-0C41-D7911DBE83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847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a:extLst>
            <a:ext uri="{FF2B5EF4-FFF2-40B4-BE49-F238E27FC236}">
              <a16:creationId xmlns:a16="http://schemas.microsoft.com/office/drawing/2014/main" id="{DE339023-02D3-1E56-434C-DE3BDF7D8EC6}"/>
            </a:ext>
          </a:extLst>
        </p:cNvPr>
        <p:cNvGrpSpPr/>
        <p:nvPr/>
      </p:nvGrpSpPr>
      <p:grpSpPr>
        <a:xfrm>
          <a:off x="0" y="0"/>
          <a:ext cx="0" cy="0"/>
          <a:chOff x="0" y="0"/>
          <a:chExt cx="0" cy="0"/>
        </a:xfrm>
      </p:grpSpPr>
      <p:sp>
        <p:nvSpPr>
          <p:cNvPr id="1983" name="Google Shape;1983;g7f9262ee2f_0_26131:notes">
            <a:extLst>
              <a:ext uri="{FF2B5EF4-FFF2-40B4-BE49-F238E27FC236}">
                <a16:creationId xmlns:a16="http://schemas.microsoft.com/office/drawing/2014/main" id="{2467F344-E88D-2887-9955-D490345F31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a:extLst>
              <a:ext uri="{FF2B5EF4-FFF2-40B4-BE49-F238E27FC236}">
                <a16:creationId xmlns:a16="http://schemas.microsoft.com/office/drawing/2014/main" id="{3CC5187E-DED4-A2DD-8D43-48847C1B2F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54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212E203B-69D1-93B9-DFE3-210BA14B310F}"/>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5D0C905D-A21E-B446-F2DD-4ED44B425B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B20C7265-0E71-0561-7324-96039EAC60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19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98EB1C16-5FD0-4BDC-662F-6476C445D17C}"/>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806BA11D-794F-BCFA-8DEF-FCC157121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0F47295F-4F29-D1CA-0F9F-C8DA6FABA6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890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C4C51C7E-992E-FB8C-19AB-950F46295BCA}"/>
            </a:ext>
          </a:extLst>
        </p:cNvPr>
        <p:cNvGrpSpPr/>
        <p:nvPr/>
      </p:nvGrpSpPr>
      <p:grpSpPr>
        <a:xfrm>
          <a:off x="0" y="0"/>
          <a:ext cx="0" cy="0"/>
          <a:chOff x="0" y="0"/>
          <a:chExt cx="0" cy="0"/>
        </a:xfrm>
      </p:grpSpPr>
      <p:sp>
        <p:nvSpPr>
          <p:cNvPr id="1952" name="Google Shape;1952;g7f9262ee2f_0_26105:notes">
            <a:extLst>
              <a:ext uri="{FF2B5EF4-FFF2-40B4-BE49-F238E27FC236}">
                <a16:creationId xmlns:a16="http://schemas.microsoft.com/office/drawing/2014/main" id="{2824303D-7F25-77F6-2173-75F9DBCBAA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a:extLst>
              <a:ext uri="{FF2B5EF4-FFF2-40B4-BE49-F238E27FC236}">
                <a16:creationId xmlns:a16="http://schemas.microsoft.com/office/drawing/2014/main" id="{0E33E0FE-FED6-05AB-560D-EAC090BDC5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734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FA2F4D41-D803-5E1D-780E-5421A0163418}"/>
            </a:ext>
          </a:extLst>
        </p:cNvPr>
        <p:cNvGrpSpPr/>
        <p:nvPr/>
      </p:nvGrpSpPr>
      <p:grpSpPr>
        <a:xfrm>
          <a:off x="0" y="0"/>
          <a:ext cx="0" cy="0"/>
          <a:chOff x="0" y="0"/>
          <a:chExt cx="0" cy="0"/>
        </a:xfrm>
      </p:grpSpPr>
      <p:sp>
        <p:nvSpPr>
          <p:cNvPr id="1952" name="Google Shape;1952;g7f9262ee2f_0_26105:notes">
            <a:extLst>
              <a:ext uri="{FF2B5EF4-FFF2-40B4-BE49-F238E27FC236}">
                <a16:creationId xmlns:a16="http://schemas.microsoft.com/office/drawing/2014/main" id="{D54A4D08-20BA-5685-21C6-96152597A9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a:extLst>
              <a:ext uri="{FF2B5EF4-FFF2-40B4-BE49-F238E27FC236}">
                <a16:creationId xmlns:a16="http://schemas.microsoft.com/office/drawing/2014/main" id="{00296F50-C242-22F7-709F-C560DC540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070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21D3D635-6DA7-6018-804E-8993B8D000A9}"/>
            </a:ext>
          </a:extLst>
        </p:cNvPr>
        <p:cNvGrpSpPr/>
        <p:nvPr/>
      </p:nvGrpSpPr>
      <p:grpSpPr>
        <a:xfrm>
          <a:off x="0" y="0"/>
          <a:ext cx="0" cy="0"/>
          <a:chOff x="0" y="0"/>
          <a:chExt cx="0" cy="0"/>
        </a:xfrm>
      </p:grpSpPr>
      <p:sp>
        <p:nvSpPr>
          <p:cNvPr id="1952" name="Google Shape;1952;g7f9262ee2f_0_26105:notes">
            <a:extLst>
              <a:ext uri="{FF2B5EF4-FFF2-40B4-BE49-F238E27FC236}">
                <a16:creationId xmlns:a16="http://schemas.microsoft.com/office/drawing/2014/main" id="{70AFBA86-D335-81CD-9DF5-143442F8BE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a:extLst>
              <a:ext uri="{FF2B5EF4-FFF2-40B4-BE49-F238E27FC236}">
                <a16:creationId xmlns:a16="http://schemas.microsoft.com/office/drawing/2014/main" id="{147D7F35-5319-A151-5B53-923350C540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63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4E83E692-79B6-CB69-DC84-F3254CD4512E}"/>
            </a:ext>
          </a:extLst>
        </p:cNvPr>
        <p:cNvGrpSpPr/>
        <p:nvPr/>
      </p:nvGrpSpPr>
      <p:grpSpPr>
        <a:xfrm>
          <a:off x="0" y="0"/>
          <a:ext cx="0" cy="0"/>
          <a:chOff x="0" y="0"/>
          <a:chExt cx="0" cy="0"/>
        </a:xfrm>
      </p:grpSpPr>
      <p:sp>
        <p:nvSpPr>
          <p:cNvPr id="1952" name="Google Shape;1952;g7f9262ee2f_0_26105:notes">
            <a:extLst>
              <a:ext uri="{FF2B5EF4-FFF2-40B4-BE49-F238E27FC236}">
                <a16:creationId xmlns:a16="http://schemas.microsoft.com/office/drawing/2014/main" id="{B9C1A9BC-4E5D-0CE6-DBB1-61EA26F525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a:extLst>
              <a:ext uri="{FF2B5EF4-FFF2-40B4-BE49-F238E27FC236}">
                <a16:creationId xmlns:a16="http://schemas.microsoft.com/office/drawing/2014/main" id="{F952EE84-D918-8BF6-49E0-89737820C1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11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FA9EF622-618B-D187-F84B-0D2C498A4F62}"/>
            </a:ext>
          </a:extLst>
        </p:cNvPr>
        <p:cNvGrpSpPr/>
        <p:nvPr/>
      </p:nvGrpSpPr>
      <p:grpSpPr>
        <a:xfrm>
          <a:off x="0" y="0"/>
          <a:ext cx="0" cy="0"/>
          <a:chOff x="0" y="0"/>
          <a:chExt cx="0" cy="0"/>
        </a:xfrm>
      </p:grpSpPr>
      <p:sp>
        <p:nvSpPr>
          <p:cNvPr id="1952" name="Google Shape;1952;g7f9262ee2f_0_26105:notes">
            <a:extLst>
              <a:ext uri="{FF2B5EF4-FFF2-40B4-BE49-F238E27FC236}">
                <a16:creationId xmlns:a16="http://schemas.microsoft.com/office/drawing/2014/main" id="{A45AE7CC-B761-6439-FE40-36F6C5CA0C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a:extLst>
              <a:ext uri="{FF2B5EF4-FFF2-40B4-BE49-F238E27FC236}">
                <a16:creationId xmlns:a16="http://schemas.microsoft.com/office/drawing/2014/main" id="{6A51A90E-2405-CD93-69D4-078AF06E0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382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E46EDCF8-2EAF-0325-6496-8586BDBA02C3}"/>
            </a:ext>
          </a:extLst>
        </p:cNvPr>
        <p:cNvGrpSpPr/>
        <p:nvPr/>
      </p:nvGrpSpPr>
      <p:grpSpPr>
        <a:xfrm>
          <a:off x="0" y="0"/>
          <a:ext cx="0" cy="0"/>
          <a:chOff x="0" y="0"/>
          <a:chExt cx="0" cy="0"/>
        </a:xfrm>
      </p:grpSpPr>
      <p:sp>
        <p:nvSpPr>
          <p:cNvPr id="203" name="Google Shape;203;g7f9262ee2f_0_0:notes">
            <a:extLst>
              <a:ext uri="{FF2B5EF4-FFF2-40B4-BE49-F238E27FC236}">
                <a16:creationId xmlns:a16="http://schemas.microsoft.com/office/drawing/2014/main" id="{B708A268-2951-1C53-E4DD-488DA32C1A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a:extLst>
              <a:ext uri="{FF2B5EF4-FFF2-40B4-BE49-F238E27FC236}">
                <a16:creationId xmlns:a16="http://schemas.microsoft.com/office/drawing/2014/main" id="{D79411B9-53F4-4042-A837-091E116C06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23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60F239-31DB-54D3-1426-B75FE10A2000}"/>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09A8F2C7-61C4-ED01-5693-B7EFF9E3CF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AFDF56A4-648C-7E95-B414-8565BFEA4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19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FBBC16A4-E93A-A402-0E8E-BF81E649839B}"/>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98890699-686F-16EC-9F5B-5A8584140B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B2ABAD85-8C72-B753-7CBB-39511FBF35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398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 id="2147483669" r:id="rId18"/>
    <p:sldLayoutId id="214748367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9.emf"/><Relationship Id="rId5" Type="http://schemas.openxmlformats.org/officeDocument/2006/relationships/image" Target="../media/image20.emf"/><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53.jpg"/><Relationship Id="rId7"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2.emf"/><Relationship Id="rId10" Type="http://schemas.openxmlformats.org/officeDocument/2006/relationships/image" Target="../media/image60.png"/><Relationship Id="rId4" Type="http://schemas.openxmlformats.org/officeDocument/2006/relationships/image" Target="../media/image21.emf"/><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0.emf"/><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26.png"/><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CO" sz="3600" dirty="0">
                <a:latin typeface="Aptos Display" panose="020B0004020202020204" pitchFamily="34" charset="0"/>
              </a:rPr>
              <a:t>Reto </a:t>
            </a:r>
            <a:r>
              <a:rPr lang="es-CO" sz="3600" dirty="0">
                <a:solidFill>
                  <a:srgbClr val="FF0000"/>
                </a:solidFill>
                <a:latin typeface="Aptos Display" panose="020B0004020202020204" pitchFamily="34" charset="0"/>
              </a:rPr>
              <a:t>Davivienda</a:t>
            </a:r>
            <a:r>
              <a:rPr lang="es-CO" sz="3600" dirty="0">
                <a:latin typeface="Aptos Display" panose="020B0004020202020204" pitchFamily="34" charset="0"/>
              </a:rPr>
              <a:t> (</a:t>
            </a:r>
            <a:r>
              <a:rPr lang="es-CO" sz="3600" dirty="0" err="1">
                <a:solidFill>
                  <a:srgbClr val="FFC000"/>
                </a:solidFill>
                <a:latin typeface="Aptos Display" panose="020B0004020202020204" pitchFamily="34" charset="0"/>
              </a:rPr>
              <a:t>OrangeHRM</a:t>
            </a:r>
            <a:r>
              <a:rPr lang="es-CO" sz="3600" dirty="0">
                <a:latin typeface="Aptos Display" panose="020B0004020202020204" pitchFamily="34" charset="0"/>
              </a:rPr>
              <a:t>)</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Alejandro </a:t>
            </a:r>
            <a:r>
              <a:rPr lang="en" dirty="0" err="1"/>
              <a:t>Tinjacá</a:t>
            </a:r>
            <a:r>
              <a:rPr lang="en" dirty="0"/>
              <a:t> Henao</a:t>
            </a:r>
            <a:endParaRPr dirty="0"/>
          </a:p>
        </p:txBody>
      </p:sp>
      <p:sp>
        <p:nvSpPr>
          <p:cNvPr id="164" name="Google Shape;164;p38"/>
          <p:cNvSpPr txBox="1">
            <a:spLocks noGrp="1"/>
          </p:cNvSpPr>
          <p:nvPr>
            <p:ph type="ctrTitle"/>
          </p:nvPr>
        </p:nvSpPr>
        <p:spPr>
          <a:xfrm>
            <a:off x="2941650" y="2798621"/>
            <a:ext cx="353634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0" dirty="0">
                <a:latin typeface="Montserrat ExtraLight"/>
                <a:ea typeface="Montserrat ExtraLight"/>
                <a:cs typeface="Montserrat ExtraLight"/>
                <a:sym typeface="Montserrat ExtraLight"/>
              </a:rPr>
              <a:t>(Automatizacion E2E, API Automatizacion, </a:t>
            </a:r>
            <a:r>
              <a:rPr lang="en" sz="1200" b="0" dirty="0" err="1">
                <a:latin typeface="Montserrat ExtraLight"/>
                <a:ea typeface="Montserrat ExtraLight"/>
                <a:cs typeface="Montserrat ExtraLight"/>
                <a:sym typeface="Montserrat ExtraLight"/>
              </a:rPr>
              <a:t>Pruebas</a:t>
            </a:r>
            <a:r>
              <a:rPr lang="en" sz="1200" b="0" dirty="0">
                <a:latin typeface="Montserrat ExtraLight"/>
                <a:ea typeface="Montserrat ExtraLight"/>
                <a:cs typeface="Montserrat ExtraLight"/>
                <a:sym typeface="Montserrat ExtraLight"/>
              </a:rPr>
              <a:t> de carga y </a:t>
            </a:r>
            <a:r>
              <a:rPr lang="en" sz="1200" b="0" dirty="0" err="1">
                <a:latin typeface="Montserrat ExtraLight"/>
                <a:ea typeface="Montserrat ExtraLight"/>
                <a:cs typeface="Montserrat ExtraLight"/>
                <a:sym typeface="Montserrat ExtraLight"/>
              </a:rPr>
              <a:t>estress</a:t>
            </a:r>
            <a:r>
              <a:rPr lang="en" sz="1200" b="0" dirty="0">
                <a:latin typeface="Montserrat ExtraLight"/>
                <a:ea typeface="Montserrat ExtraLight"/>
                <a:cs typeface="Montserrat ExtraLight"/>
                <a:sym typeface="Montserrat ExtraLight"/>
              </a:rPr>
              <a:t>)</a:t>
            </a:r>
            <a:endParaRPr sz="1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3BFD4FA-4513-4472-B2A6-FA594FE6A5C0}"/>
            </a:ext>
          </a:extLst>
        </p:cNvPr>
        <p:cNvGrpSpPr/>
        <p:nvPr/>
      </p:nvGrpSpPr>
      <p:grpSpPr>
        <a:xfrm>
          <a:off x="0" y="0"/>
          <a:ext cx="0" cy="0"/>
          <a:chOff x="0" y="0"/>
          <a:chExt cx="0" cy="0"/>
        </a:xfrm>
      </p:grpSpPr>
      <p:sp>
        <p:nvSpPr>
          <p:cNvPr id="12" name="Google Shape;201;p42">
            <a:extLst>
              <a:ext uri="{FF2B5EF4-FFF2-40B4-BE49-F238E27FC236}">
                <a16:creationId xmlns:a16="http://schemas.microsoft.com/office/drawing/2014/main" id="{05626950-E480-DD9A-CAAA-1031694E9E96}"/>
              </a:ext>
            </a:extLst>
          </p:cNvPr>
          <p:cNvSpPr txBox="1">
            <a:spLocks/>
          </p:cNvSpPr>
          <p:nvPr/>
        </p:nvSpPr>
        <p:spPr>
          <a:xfrm>
            <a:off x="-681842" y="-3002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(Modulo </a:t>
            </a:r>
            <a:r>
              <a:rPr lang="es-CO" sz="1800" dirty="0" err="1"/>
              <a:t>Directory</a:t>
            </a:r>
            <a:r>
              <a:rPr lang="es-CO" sz="1800" dirty="0"/>
              <a:t>)  </a:t>
            </a:r>
          </a:p>
        </p:txBody>
      </p:sp>
      <p:pic>
        <p:nvPicPr>
          <p:cNvPr id="14" name="Imagen 13">
            <a:extLst>
              <a:ext uri="{FF2B5EF4-FFF2-40B4-BE49-F238E27FC236}">
                <a16:creationId xmlns:a16="http://schemas.microsoft.com/office/drawing/2014/main" id="{7F5332CD-0E86-8CD6-2B11-3CFBC1CDDD9C}"/>
              </a:ext>
            </a:extLst>
          </p:cNvPr>
          <p:cNvPicPr>
            <a:picLocks noChangeAspect="1"/>
          </p:cNvPicPr>
          <p:nvPr/>
        </p:nvPicPr>
        <p:blipFill>
          <a:blip r:embed="rId3"/>
          <a:stretch>
            <a:fillRect/>
          </a:stretch>
        </p:blipFill>
        <p:spPr>
          <a:xfrm>
            <a:off x="53439" y="524252"/>
            <a:ext cx="7772400" cy="3410089"/>
          </a:xfrm>
          <a:prstGeom prst="rect">
            <a:avLst/>
          </a:prstGeom>
        </p:spPr>
      </p:pic>
      <p:pic>
        <p:nvPicPr>
          <p:cNvPr id="15" name="Imagen 14">
            <a:extLst>
              <a:ext uri="{FF2B5EF4-FFF2-40B4-BE49-F238E27FC236}">
                <a16:creationId xmlns:a16="http://schemas.microsoft.com/office/drawing/2014/main" id="{BB466135-D1C9-6915-CABB-AE7346D08AA0}"/>
              </a:ext>
            </a:extLst>
          </p:cNvPr>
          <p:cNvPicPr>
            <a:picLocks noChangeAspect="1"/>
          </p:cNvPicPr>
          <p:nvPr/>
        </p:nvPicPr>
        <p:blipFill>
          <a:blip r:embed="rId4"/>
          <a:stretch>
            <a:fillRect/>
          </a:stretch>
        </p:blipFill>
        <p:spPr>
          <a:xfrm>
            <a:off x="1862903" y="2867891"/>
            <a:ext cx="1099282" cy="509423"/>
          </a:xfrm>
          <a:prstGeom prst="rect">
            <a:avLst/>
          </a:prstGeom>
        </p:spPr>
      </p:pic>
      <p:sp>
        <p:nvSpPr>
          <p:cNvPr id="16" name="Google Shape;315;p51">
            <a:extLst>
              <a:ext uri="{FF2B5EF4-FFF2-40B4-BE49-F238E27FC236}">
                <a16:creationId xmlns:a16="http://schemas.microsoft.com/office/drawing/2014/main" id="{B6EA3C3B-D814-0172-B49B-F5D2B2B3BA80}"/>
              </a:ext>
            </a:extLst>
          </p:cNvPr>
          <p:cNvSpPr/>
          <p:nvPr/>
        </p:nvSpPr>
        <p:spPr>
          <a:xfrm>
            <a:off x="2195499" y="3205083"/>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1;p42">
            <a:extLst>
              <a:ext uri="{FF2B5EF4-FFF2-40B4-BE49-F238E27FC236}">
                <a16:creationId xmlns:a16="http://schemas.microsoft.com/office/drawing/2014/main" id="{1B6DB168-645A-6D60-E275-C5702B228B47}"/>
              </a:ext>
            </a:extLst>
          </p:cNvPr>
          <p:cNvSpPr txBox="1">
            <a:spLocks/>
          </p:cNvSpPr>
          <p:nvPr/>
        </p:nvSpPr>
        <p:spPr>
          <a:xfrm>
            <a:off x="2241507" y="340062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a:t>
            </a:r>
            <a:r>
              <a:rPr lang="es-CO" sz="1000" dirty="0" err="1"/>
              <a:t>delmodulo</a:t>
            </a:r>
            <a:r>
              <a:rPr lang="es-CO" sz="1000" dirty="0"/>
              <a:t> </a:t>
            </a:r>
            <a:r>
              <a:rPr lang="es-CO" sz="1000" dirty="0" err="1"/>
              <a:t>directory</a:t>
            </a:r>
            <a:endParaRPr lang="es-CO" sz="1000" dirty="0"/>
          </a:p>
        </p:txBody>
      </p:sp>
      <p:cxnSp>
        <p:nvCxnSpPr>
          <p:cNvPr id="18" name="Conector recto de flecha 17">
            <a:extLst>
              <a:ext uri="{FF2B5EF4-FFF2-40B4-BE49-F238E27FC236}">
                <a16:creationId xmlns:a16="http://schemas.microsoft.com/office/drawing/2014/main" id="{63593083-D45D-8CAF-2E25-2E7A6BEBF756}"/>
              </a:ext>
            </a:extLst>
          </p:cNvPr>
          <p:cNvCxnSpPr>
            <a:cxnSpLocks/>
          </p:cNvCxnSpPr>
          <p:nvPr/>
        </p:nvCxnSpPr>
        <p:spPr>
          <a:xfrm>
            <a:off x="1012809" y="2676072"/>
            <a:ext cx="4384526" cy="595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adroTexto 19">
            <a:extLst>
              <a:ext uri="{FF2B5EF4-FFF2-40B4-BE49-F238E27FC236}">
                <a16:creationId xmlns:a16="http://schemas.microsoft.com/office/drawing/2014/main" id="{916AC37A-27CB-E0DF-BB6E-CE98F721F388}"/>
              </a:ext>
            </a:extLst>
          </p:cNvPr>
          <p:cNvSpPr txBox="1"/>
          <p:nvPr/>
        </p:nvSpPr>
        <p:spPr>
          <a:xfrm rot="574022">
            <a:off x="2366403" y="2515118"/>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[1]/aside/</a:t>
            </a:r>
            <a:r>
              <a:rPr lang="es-CO" sz="500" dirty="0" err="1"/>
              <a:t>nav</a:t>
            </a:r>
            <a:r>
              <a:rPr lang="es-CO" sz="500" dirty="0"/>
              <a:t>/</a:t>
            </a:r>
            <a:r>
              <a:rPr lang="es-CO" sz="500" dirty="0" err="1"/>
              <a:t>div</a:t>
            </a:r>
            <a:r>
              <a:rPr lang="es-CO" sz="500" dirty="0"/>
              <a:t>[2]/</a:t>
            </a:r>
            <a:r>
              <a:rPr lang="es-CO" sz="500" dirty="0" err="1"/>
              <a:t>ul</a:t>
            </a:r>
            <a:r>
              <a:rPr lang="es-CO" sz="500" dirty="0"/>
              <a:t>/</a:t>
            </a:r>
            <a:r>
              <a:rPr lang="es-CO" sz="500" dirty="0" err="1"/>
              <a:t>li</a:t>
            </a:r>
            <a:r>
              <a:rPr lang="es-CO" sz="500" dirty="0"/>
              <a:t>[9]/a</a:t>
            </a:r>
          </a:p>
        </p:txBody>
      </p:sp>
    </p:spTree>
    <p:extLst>
      <p:ext uri="{BB962C8B-B14F-4D97-AF65-F5344CB8AC3E}">
        <p14:creationId xmlns:p14="http://schemas.microsoft.com/office/powerpoint/2010/main" val="2661867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5ECC0B-03E1-BC5B-5E9D-DF4406EE37E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EA9B370-8AAD-728C-EF4A-F45ED4A1CD3A}"/>
              </a:ext>
            </a:extLst>
          </p:cNvPr>
          <p:cNvPicPr>
            <a:picLocks noChangeAspect="1"/>
          </p:cNvPicPr>
          <p:nvPr/>
        </p:nvPicPr>
        <p:blipFill>
          <a:blip r:embed="rId3"/>
          <a:stretch>
            <a:fillRect/>
          </a:stretch>
        </p:blipFill>
        <p:spPr>
          <a:xfrm>
            <a:off x="0" y="317481"/>
            <a:ext cx="4417621" cy="2178151"/>
          </a:xfrm>
          <a:prstGeom prst="rect">
            <a:avLst/>
          </a:prstGeom>
        </p:spPr>
      </p:pic>
      <p:sp>
        <p:nvSpPr>
          <p:cNvPr id="12" name="Google Shape;201;p42">
            <a:extLst>
              <a:ext uri="{FF2B5EF4-FFF2-40B4-BE49-F238E27FC236}">
                <a16:creationId xmlns:a16="http://schemas.microsoft.com/office/drawing/2014/main" id="{61AE1044-3105-5157-A7D3-5CCEB3869EA4}"/>
              </a:ext>
            </a:extLst>
          </p:cNvPr>
          <p:cNvSpPr txBox="1">
            <a:spLocks/>
          </p:cNvSpPr>
          <p:nvPr/>
        </p:nvSpPr>
        <p:spPr>
          <a:xfrm>
            <a:off x="-260268" y="-946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(consultar empleado creado)  </a:t>
            </a:r>
          </a:p>
        </p:txBody>
      </p:sp>
      <p:pic>
        <p:nvPicPr>
          <p:cNvPr id="15" name="Imagen 14">
            <a:extLst>
              <a:ext uri="{FF2B5EF4-FFF2-40B4-BE49-F238E27FC236}">
                <a16:creationId xmlns:a16="http://schemas.microsoft.com/office/drawing/2014/main" id="{38DE6B6C-63F2-01E3-8F20-EDA7278CD00F}"/>
              </a:ext>
            </a:extLst>
          </p:cNvPr>
          <p:cNvPicPr>
            <a:picLocks noChangeAspect="1"/>
          </p:cNvPicPr>
          <p:nvPr/>
        </p:nvPicPr>
        <p:blipFill>
          <a:blip r:embed="rId4"/>
          <a:stretch>
            <a:fillRect/>
          </a:stretch>
        </p:blipFill>
        <p:spPr>
          <a:xfrm>
            <a:off x="14985" y="1976411"/>
            <a:ext cx="1099282" cy="509423"/>
          </a:xfrm>
          <a:prstGeom prst="rect">
            <a:avLst/>
          </a:prstGeom>
        </p:spPr>
      </p:pic>
      <p:sp>
        <p:nvSpPr>
          <p:cNvPr id="16" name="Google Shape;315;p51">
            <a:extLst>
              <a:ext uri="{FF2B5EF4-FFF2-40B4-BE49-F238E27FC236}">
                <a16:creationId xmlns:a16="http://schemas.microsoft.com/office/drawing/2014/main" id="{4CC496C4-ADFE-5B96-0AA4-EEA79C1018CE}"/>
              </a:ext>
            </a:extLst>
          </p:cNvPr>
          <p:cNvSpPr/>
          <p:nvPr/>
        </p:nvSpPr>
        <p:spPr>
          <a:xfrm>
            <a:off x="218258" y="2364005"/>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1;p42">
            <a:extLst>
              <a:ext uri="{FF2B5EF4-FFF2-40B4-BE49-F238E27FC236}">
                <a16:creationId xmlns:a16="http://schemas.microsoft.com/office/drawing/2014/main" id="{9560F4EB-8C54-CFA1-EC01-630EBCF19DE3}"/>
              </a:ext>
            </a:extLst>
          </p:cNvPr>
          <p:cNvSpPr txBox="1">
            <a:spLocks/>
          </p:cNvSpPr>
          <p:nvPr/>
        </p:nvSpPr>
        <p:spPr>
          <a:xfrm>
            <a:off x="218258" y="2505430"/>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campo </a:t>
            </a:r>
            <a:r>
              <a:rPr lang="es-CO" sz="1000" dirty="0" err="1"/>
              <a:t>Type</a:t>
            </a:r>
            <a:r>
              <a:rPr lang="es-CO" sz="1000" dirty="0"/>
              <a:t> </a:t>
            </a:r>
            <a:r>
              <a:rPr lang="es-CO" sz="1000" dirty="0" err="1"/>
              <a:t>for</a:t>
            </a:r>
            <a:r>
              <a:rPr lang="es-CO" sz="1000" dirty="0"/>
              <a:t> </a:t>
            </a:r>
            <a:r>
              <a:rPr lang="es-CO" sz="1000" dirty="0" err="1"/>
              <a:t>hints</a:t>
            </a:r>
            <a:r>
              <a:rPr lang="es-CO" sz="1000" dirty="0"/>
              <a:t>..</a:t>
            </a:r>
          </a:p>
        </p:txBody>
      </p:sp>
      <p:cxnSp>
        <p:nvCxnSpPr>
          <p:cNvPr id="18" name="Conector recto de flecha 17">
            <a:extLst>
              <a:ext uri="{FF2B5EF4-FFF2-40B4-BE49-F238E27FC236}">
                <a16:creationId xmlns:a16="http://schemas.microsoft.com/office/drawing/2014/main" id="{3EE3447D-6DA1-3E4C-47C1-6217810BB85F}"/>
              </a:ext>
            </a:extLst>
          </p:cNvPr>
          <p:cNvCxnSpPr>
            <a:cxnSpLocks/>
          </p:cNvCxnSpPr>
          <p:nvPr/>
        </p:nvCxnSpPr>
        <p:spPr>
          <a:xfrm>
            <a:off x="1073037" y="1162303"/>
            <a:ext cx="2067986" cy="71259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adroTexto 19">
            <a:extLst>
              <a:ext uri="{FF2B5EF4-FFF2-40B4-BE49-F238E27FC236}">
                <a16:creationId xmlns:a16="http://schemas.microsoft.com/office/drawing/2014/main" id="{2760E54B-451F-2AF3-DCF3-615E077F4E3D}"/>
              </a:ext>
            </a:extLst>
          </p:cNvPr>
          <p:cNvSpPr txBox="1"/>
          <p:nvPr/>
        </p:nvSpPr>
        <p:spPr>
          <a:xfrm rot="1139362">
            <a:off x="1600686" y="1619093"/>
            <a:ext cx="1173235" cy="477054"/>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[1]/</a:t>
            </a:r>
            <a:r>
              <a:rPr lang="es-CO" sz="500" dirty="0" err="1"/>
              <a:t>div</a:t>
            </a:r>
            <a:r>
              <a:rPr lang="es-CO" sz="500" dirty="0"/>
              <a:t>[2]/</a:t>
            </a:r>
            <a:r>
              <a:rPr lang="es-CO" sz="500" dirty="0" err="1"/>
              <a:t>form</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div</a:t>
            </a:r>
            <a:endParaRPr lang="es-CO" sz="500" dirty="0"/>
          </a:p>
        </p:txBody>
      </p:sp>
      <p:pic>
        <p:nvPicPr>
          <p:cNvPr id="7" name="Imagen 6">
            <a:extLst>
              <a:ext uri="{FF2B5EF4-FFF2-40B4-BE49-F238E27FC236}">
                <a16:creationId xmlns:a16="http://schemas.microsoft.com/office/drawing/2014/main" id="{6D66BC2C-46F3-DDF1-8286-600C10977051}"/>
              </a:ext>
            </a:extLst>
          </p:cNvPr>
          <p:cNvPicPr>
            <a:picLocks noChangeAspect="1"/>
          </p:cNvPicPr>
          <p:nvPr/>
        </p:nvPicPr>
        <p:blipFill>
          <a:blip r:embed="rId5"/>
          <a:stretch>
            <a:fillRect/>
          </a:stretch>
        </p:blipFill>
        <p:spPr>
          <a:xfrm>
            <a:off x="4620894" y="362791"/>
            <a:ext cx="4457368" cy="2132841"/>
          </a:xfrm>
          <a:prstGeom prst="rect">
            <a:avLst/>
          </a:prstGeom>
        </p:spPr>
      </p:pic>
      <p:sp>
        <p:nvSpPr>
          <p:cNvPr id="11" name="Google Shape;315;p51">
            <a:extLst>
              <a:ext uri="{FF2B5EF4-FFF2-40B4-BE49-F238E27FC236}">
                <a16:creationId xmlns:a16="http://schemas.microsoft.com/office/drawing/2014/main" id="{56AD0DA1-044A-5BD8-FD49-4CB8AAB06B70}"/>
              </a:ext>
            </a:extLst>
          </p:cNvPr>
          <p:cNvSpPr/>
          <p:nvPr/>
        </p:nvSpPr>
        <p:spPr>
          <a:xfrm>
            <a:off x="7305848" y="154531"/>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Imagen 9">
            <a:extLst>
              <a:ext uri="{FF2B5EF4-FFF2-40B4-BE49-F238E27FC236}">
                <a16:creationId xmlns:a16="http://schemas.microsoft.com/office/drawing/2014/main" id="{921B69A5-5CC0-98D3-ED71-A147E9CD51FC}"/>
              </a:ext>
            </a:extLst>
          </p:cNvPr>
          <p:cNvPicPr>
            <a:picLocks noChangeAspect="1"/>
          </p:cNvPicPr>
          <p:nvPr/>
        </p:nvPicPr>
        <p:blipFill>
          <a:blip r:embed="rId6"/>
          <a:stretch>
            <a:fillRect/>
          </a:stretch>
        </p:blipFill>
        <p:spPr>
          <a:xfrm>
            <a:off x="8075878" y="317481"/>
            <a:ext cx="1205657" cy="558719"/>
          </a:xfrm>
          <a:prstGeom prst="rect">
            <a:avLst/>
          </a:prstGeom>
        </p:spPr>
      </p:pic>
      <p:sp>
        <p:nvSpPr>
          <p:cNvPr id="13" name="Google Shape;201;p42">
            <a:extLst>
              <a:ext uri="{FF2B5EF4-FFF2-40B4-BE49-F238E27FC236}">
                <a16:creationId xmlns:a16="http://schemas.microsoft.com/office/drawing/2014/main" id="{4A57DF59-6B33-B861-2E53-272C27CDCD92}"/>
              </a:ext>
            </a:extLst>
          </p:cNvPr>
          <p:cNvSpPr txBox="1">
            <a:spLocks/>
          </p:cNvSpPr>
          <p:nvPr/>
        </p:nvSpPr>
        <p:spPr>
          <a:xfrm>
            <a:off x="7305848" y="295956"/>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array </a:t>
            </a:r>
            <a:r>
              <a:rPr lang="es-CO" sz="1000" dirty="0" err="1"/>
              <a:t>list</a:t>
            </a:r>
            <a:r>
              <a:rPr lang="es-CO" sz="1000" dirty="0"/>
              <a:t> del campo TYPE FOR HINTS..</a:t>
            </a:r>
          </a:p>
        </p:txBody>
      </p:sp>
      <p:cxnSp>
        <p:nvCxnSpPr>
          <p:cNvPr id="19" name="Conector recto de flecha 18">
            <a:extLst>
              <a:ext uri="{FF2B5EF4-FFF2-40B4-BE49-F238E27FC236}">
                <a16:creationId xmlns:a16="http://schemas.microsoft.com/office/drawing/2014/main" id="{1F282FA3-3AF3-0766-F026-5581D69A0674}"/>
              </a:ext>
            </a:extLst>
          </p:cNvPr>
          <p:cNvCxnSpPr>
            <a:cxnSpLocks/>
          </p:cNvCxnSpPr>
          <p:nvPr/>
        </p:nvCxnSpPr>
        <p:spPr>
          <a:xfrm>
            <a:off x="5490658" y="1303728"/>
            <a:ext cx="2098347" cy="92739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CuadroTexto 21">
            <a:extLst>
              <a:ext uri="{FF2B5EF4-FFF2-40B4-BE49-F238E27FC236}">
                <a16:creationId xmlns:a16="http://schemas.microsoft.com/office/drawing/2014/main" id="{58781A7C-5AAC-E5B7-8E84-100FFD20C8BA}"/>
              </a:ext>
            </a:extLst>
          </p:cNvPr>
          <p:cNvSpPr txBox="1"/>
          <p:nvPr/>
        </p:nvSpPr>
        <p:spPr>
          <a:xfrm rot="1521927">
            <a:off x="6086984" y="1360827"/>
            <a:ext cx="1173235" cy="477054"/>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[1]/</a:t>
            </a:r>
            <a:r>
              <a:rPr lang="es-CO" sz="500" dirty="0" err="1"/>
              <a:t>div</a:t>
            </a:r>
            <a:r>
              <a:rPr lang="es-CO" sz="500" dirty="0"/>
              <a:t>[2]/</a:t>
            </a:r>
            <a:r>
              <a:rPr lang="es-CO" sz="500" dirty="0" err="1"/>
              <a:t>form</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div</a:t>
            </a:r>
            <a:r>
              <a:rPr lang="es-CO" sz="500" dirty="0"/>
              <a:t>[2]</a:t>
            </a:r>
          </a:p>
        </p:txBody>
      </p:sp>
      <p:pic>
        <p:nvPicPr>
          <p:cNvPr id="24" name="Imagen 23">
            <a:extLst>
              <a:ext uri="{FF2B5EF4-FFF2-40B4-BE49-F238E27FC236}">
                <a16:creationId xmlns:a16="http://schemas.microsoft.com/office/drawing/2014/main" id="{F41E88B5-3843-6748-D2FC-C6E4696D9CBA}"/>
              </a:ext>
            </a:extLst>
          </p:cNvPr>
          <p:cNvPicPr>
            <a:picLocks noChangeAspect="1"/>
          </p:cNvPicPr>
          <p:nvPr/>
        </p:nvPicPr>
        <p:blipFill>
          <a:blip r:embed="rId7"/>
          <a:stretch>
            <a:fillRect/>
          </a:stretch>
        </p:blipFill>
        <p:spPr>
          <a:xfrm>
            <a:off x="2098705" y="2637057"/>
            <a:ext cx="5044377" cy="2404842"/>
          </a:xfrm>
          <a:prstGeom prst="rect">
            <a:avLst/>
          </a:prstGeom>
        </p:spPr>
      </p:pic>
      <p:cxnSp>
        <p:nvCxnSpPr>
          <p:cNvPr id="25" name="Conector recto de flecha 24">
            <a:extLst>
              <a:ext uri="{FF2B5EF4-FFF2-40B4-BE49-F238E27FC236}">
                <a16:creationId xmlns:a16="http://schemas.microsoft.com/office/drawing/2014/main" id="{E587E23C-264A-9858-AAEF-657D4FDCD330}"/>
              </a:ext>
            </a:extLst>
          </p:cNvPr>
          <p:cNvCxnSpPr>
            <a:cxnSpLocks/>
          </p:cNvCxnSpPr>
          <p:nvPr/>
        </p:nvCxnSpPr>
        <p:spPr>
          <a:xfrm>
            <a:off x="4946948" y="3700564"/>
            <a:ext cx="456325" cy="11505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7" name="Imagen 26">
            <a:extLst>
              <a:ext uri="{FF2B5EF4-FFF2-40B4-BE49-F238E27FC236}">
                <a16:creationId xmlns:a16="http://schemas.microsoft.com/office/drawing/2014/main" id="{80F5700A-7AEB-53C6-2B99-62B0496826A4}"/>
              </a:ext>
            </a:extLst>
          </p:cNvPr>
          <p:cNvPicPr>
            <a:picLocks noChangeAspect="1"/>
          </p:cNvPicPr>
          <p:nvPr/>
        </p:nvPicPr>
        <p:blipFill>
          <a:blip r:embed="rId8"/>
          <a:stretch>
            <a:fillRect/>
          </a:stretch>
        </p:blipFill>
        <p:spPr>
          <a:xfrm>
            <a:off x="3362526" y="3557462"/>
            <a:ext cx="821979" cy="380917"/>
          </a:xfrm>
          <a:prstGeom prst="rect">
            <a:avLst/>
          </a:prstGeom>
        </p:spPr>
      </p:pic>
      <p:sp>
        <p:nvSpPr>
          <p:cNvPr id="28" name="Google Shape;315;p51">
            <a:extLst>
              <a:ext uri="{FF2B5EF4-FFF2-40B4-BE49-F238E27FC236}">
                <a16:creationId xmlns:a16="http://schemas.microsoft.com/office/drawing/2014/main" id="{39ABB215-9D06-383F-97ED-D3B9C2532893}"/>
              </a:ext>
            </a:extLst>
          </p:cNvPr>
          <p:cNvSpPr/>
          <p:nvPr/>
        </p:nvSpPr>
        <p:spPr>
          <a:xfrm>
            <a:off x="3524615" y="3839478"/>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1;p42">
            <a:extLst>
              <a:ext uri="{FF2B5EF4-FFF2-40B4-BE49-F238E27FC236}">
                <a16:creationId xmlns:a16="http://schemas.microsoft.com/office/drawing/2014/main" id="{C6B0E1C1-26A4-F050-843F-9340DAFFD72E}"/>
              </a:ext>
            </a:extLst>
          </p:cNvPr>
          <p:cNvSpPr txBox="1">
            <a:spLocks/>
          </p:cNvSpPr>
          <p:nvPr/>
        </p:nvSpPr>
        <p:spPr>
          <a:xfrm>
            <a:off x="3547911" y="3980903"/>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botón </a:t>
            </a:r>
            <a:r>
              <a:rPr lang="es-CO" sz="1000" dirty="0" err="1"/>
              <a:t>Search</a:t>
            </a:r>
            <a:endParaRPr lang="es-CO" sz="1000" dirty="0"/>
          </a:p>
        </p:txBody>
      </p:sp>
      <p:sp>
        <p:nvSpPr>
          <p:cNvPr id="31" name="CuadroTexto 30">
            <a:extLst>
              <a:ext uri="{FF2B5EF4-FFF2-40B4-BE49-F238E27FC236}">
                <a16:creationId xmlns:a16="http://schemas.microsoft.com/office/drawing/2014/main" id="{3CE5AF5E-2A0A-C85A-CB95-EBD8BFFF349F}"/>
              </a:ext>
            </a:extLst>
          </p:cNvPr>
          <p:cNvSpPr txBox="1"/>
          <p:nvPr/>
        </p:nvSpPr>
        <p:spPr>
          <a:xfrm>
            <a:off x="5099942" y="3839478"/>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[1]/</a:t>
            </a:r>
            <a:r>
              <a:rPr lang="es-CO" sz="500" dirty="0" err="1"/>
              <a:t>div</a:t>
            </a:r>
            <a:r>
              <a:rPr lang="es-CO" sz="500" dirty="0"/>
              <a:t>[2]/</a:t>
            </a:r>
            <a:r>
              <a:rPr lang="es-CO" sz="500" dirty="0" err="1"/>
              <a:t>form</a:t>
            </a:r>
            <a:r>
              <a:rPr lang="es-CO" sz="500" dirty="0"/>
              <a:t>/</a:t>
            </a:r>
            <a:r>
              <a:rPr lang="es-CO" sz="500" dirty="0" err="1"/>
              <a:t>div</a:t>
            </a:r>
            <a:r>
              <a:rPr lang="es-CO" sz="500" dirty="0"/>
              <a:t>[2]/</a:t>
            </a:r>
            <a:r>
              <a:rPr lang="es-CO" sz="500" dirty="0" err="1"/>
              <a:t>button</a:t>
            </a:r>
            <a:r>
              <a:rPr lang="es-CO" sz="500" dirty="0"/>
              <a:t>[2]</a:t>
            </a:r>
          </a:p>
        </p:txBody>
      </p:sp>
    </p:spTree>
    <p:extLst>
      <p:ext uri="{BB962C8B-B14F-4D97-AF65-F5344CB8AC3E}">
        <p14:creationId xmlns:p14="http://schemas.microsoft.com/office/powerpoint/2010/main" val="29520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027708B-7D2F-87CE-52FB-8B3F3AC0947D}"/>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5DBDC45-6B18-09BF-0009-20FDEF0575A5}"/>
              </a:ext>
            </a:extLst>
          </p:cNvPr>
          <p:cNvPicPr>
            <a:picLocks noChangeAspect="1"/>
          </p:cNvPicPr>
          <p:nvPr/>
        </p:nvPicPr>
        <p:blipFill>
          <a:blip r:embed="rId3"/>
          <a:stretch>
            <a:fillRect/>
          </a:stretch>
        </p:blipFill>
        <p:spPr>
          <a:xfrm>
            <a:off x="3006990" y="2113038"/>
            <a:ext cx="6068728" cy="2871971"/>
          </a:xfrm>
          <a:prstGeom prst="rect">
            <a:avLst/>
          </a:prstGeom>
        </p:spPr>
      </p:pic>
      <p:pic>
        <p:nvPicPr>
          <p:cNvPr id="4" name="Imagen 3">
            <a:extLst>
              <a:ext uri="{FF2B5EF4-FFF2-40B4-BE49-F238E27FC236}">
                <a16:creationId xmlns:a16="http://schemas.microsoft.com/office/drawing/2014/main" id="{F03C548D-0C45-8DCD-622B-234BD8D3BF67}"/>
              </a:ext>
            </a:extLst>
          </p:cNvPr>
          <p:cNvPicPr>
            <a:picLocks noChangeAspect="1"/>
          </p:cNvPicPr>
          <p:nvPr/>
        </p:nvPicPr>
        <p:blipFill>
          <a:blip r:embed="rId4"/>
          <a:stretch>
            <a:fillRect/>
          </a:stretch>
        </p:blipFill>
        <p:spPr>
          <a:xfrm>
            <a:off x="0" y="332515"/>
            <a:ext cx="5336093" cy="2613465"/>
          </a:xfrm>
          <a:prstGeom prst="rect">
            <a:avLst/>
          </a:prstGeom>
        </p:spPr>
      </p:pic>
      <p:sp>
        <p:nvSpPr>
          <p:cNvPr id="12" name="Google Shape;201;p42">
            <a:extLst>
              <a:ext uri="{FF2B5EF4-FFF2-40B4-BE49-F238E27FC236}">
                <a16:creationId xmlns:a16="http://schemas.microsoft.com/office/drawing/2014/main" id="{39AF8D52-0443-0243-2954-4969503BE54C}"/>
              </a:ext>
            </a:extLst>
          </p:cNvPr>
          <p:cNvSpPr txBox="1">
            <a:spLocks/>
          </p:cNvSpPr>
          <p:nvPr/>
        </p:nvSpPr>
        <p:spPr>
          <a:xfrm>
            <a:off x="-260268" y="-946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(consultar empleado creado)  </a:t>
            </a:r>
          </a:p>
        </p:txBody>
      </p:sp>
      <p:pic>
        <p:nvPicPr>
          <p:cNvPr id="15" name="Imagen 14">
            <a:extLst>
              <a:ext uri="{FF2B5EF4-FFF2-40B4-BE49-F238E27FC236}">
                <a16:creationId xmlns:a16="http://schemas.microsoft.com/office/drawing/2014/main" id="{C3A65552-537E-0221-9EAB-E90EE17803F4}"/>
              </a:ext>
            </a:extLst>
          </p:cNvPr>
          <p:cNvPicPr>
            <a:picLocks noChangeAspect="1"/>
          </p:cNvPicPr>
          <p:nvPr/>
        </p:nvPicPr>
        <p:blipFill>
          <a:blip r:embed="rId5"/>
          <a:stretch>
            <a:fillRect/>
          </a:stretch>
        </p:blipFill>
        <p:spPr>
          <a:xfrm>
            <a:off x="1088021" y="574998"/>
            <a:ext cx="1099282" cy="509423"/>
          </a:xfrm>
          <a:prstGeom prst="rect">
            <a:avLst/>
          </a:prstGeom>
        </p:spPr>
      </p:pic>
      <p:sp>
        <p:nvSpPr>
          <p:cNvPr id="16" name="Google Shape;315;p51">
            <a:extLst>
              <a:ext uri="{FF2B5EF4-FFF2-40B4-BE49-F238E27FC236}">
                <a16:creationId xmlns:a16="http://schemas.microsoft.com/office/drawing/2014/main" id="{BF3DFD88-F6BC-490A-D4FE-B5BDA96C8670}"/>
              </a:ext>
            </a:extLst>
          </p:cNvPr>
          <p:cNvSpPr/>
          <p:nvPr/>
        </p:nvSpPr>
        <p:spPr>
          <a:xfrm>
            <a:off x="381435" y="547685"/>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1;p42">
            <a:extLst>
              <a:ext uri="{FF2B5EF4-FFF2-40B4-BE49-F238E27FC236}">
                <a16:creationId xmlns:a16="http://schemas.microsoft.com/office/drawing/2014/main" id="{DBB841A0-F6DF-EC49-6031-677128344647}"/>
              </a:ext>
            </a:extLst>
          </p:cNvPr>
          <p:cNvSpPr txBox="1">
            <a:spLocks/>
          </p:cNvSpPr>
          <p:nvPr/>
        </p:nvSpPr>
        <p:spPr>
          <a:xfrm>
            <a:off x="411025" y="773328"/>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empleado </a:t>
            </a:r>
            <a:r>
              <a:rPr lang="es-CO" sz="1000" dirty="0" err="1"/>
              <a:t>header</a:t>
            </a:r>
            <a:endParaRPr lang="es-CO" sz="1000" dirty="0"/>
          </a:p>
        </p:txBody>
      </p:sp>
      <p:cxnSp>
        <p:nvCxnSpPr>
          <p:cNvPr id="18" name="Conector recto de flecha 17">
            <a:extLst>
              <a:ext uri="{FF2B5EF4-FFF2-40B4-BE49-F238E27FC236}">
                <a16:creationId xmlns:a16="http://schemas.microsoft.com/office/drawing/2014/main" id="{B499E23A-347A-98CB-0DD6-A7BED43D8651}"/>
              </a:ext>
            </a:extLst>
          </p:cNvPr>
          <p:cNvCxnSpPr>
            <a:cxnSpLocks/>
          </p:cNvCxnSpPr>
          <p:nvPr/>
        </p:nvCxnSpPr>
        <p:spPr>
          <a:xfrm>
            <a:off x="865219" y="2130650"/>
            <a:ext cx="2436121" cy="4847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adroTexto 19">
            <a:extLst>
              <a:ext uri="{FF2B5EF4-FFF2-40B4-BE49-F238E27FC236}">
                <a16:creationId xmlns:a16="http://schemas.microsoft.com/office/drawing/2014/main" id="{80CFFD77-982F-E582-E1C1-DE72136D7465}"/>
              </a:ext>
            </a:extLst>
          </p:cNvPr>
          <p:cNvSpPr txBox="1"/>
          <p:nvPr/>
        </p:nvSpPr>
        <p:spPr>
          <a:xfrm rot="613806">
            <a:off x="1496662" y="1978500"/>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div</a:t>
            </a:r>
            <a:endParaRPr lang="es-CO" sz="500" dirty="0"/>
          </a:p>
        </p:txBody>
      </p:sp>
      <p:sp>
        <p:nvSpPr>
          <p:cNvPr id="11" name="Google Shape;315;p51">
            <a:extLst>
              <a:ext uri="{FF2B5EF4-FFF2-40B4-BE49-F238E27FC236}">
                <a16:creationId xmlns:a16="http://schemas.microsoft.com/office/drawing/2014/main" id="{D4604069-7224-1D02-942A-832F43662954}"/>
              </a:ext>
            </a:extLst>
          </p:cNvPr>
          <p:cNvSpPr/>
          <p:nvPr/>
        </p:nvSpPr>
        <p:spPr>
          <a:xfrm>
            <a:off x="7125404" y="2411208"/>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Imagen 9">
            <a:extLst>
              <a:ext uri="{FF2B5EF4-FFF2-40B4-BE49-F238E27FC236}">
                <a16:creationId xmlns:a16="http://schemas.microsoft.com/office/drawing/2014/main" id="{5C3021EF-3B89-99F0-DBC1-AE2F15FD5439}"/>
              </a:ext>
            </a:extLst>
          </p:cNvPr>
          <p:cNvPicPr>
            <a:picLocks noChangeAspect="1"/>
          </p:cNvPicPr>
          <p:nvPr/>
        </p:nvPicPr>
        <p:blipFill>
          <a:blip r:embed="rId6"/>
          <a:stretch>
            <a:fillRect/>
          </a:stretch>
        </p:blipFill>
        <p:spPr>
          <a:xfrm>
            <a:off x="7517080" y="2200254"/>
            <a:ext cx="1205657" cy="558719"/>
          </a:xfrm>
          <a:prstGeom prst="rect">
            <a:avLst/>
          </a:prstGeom>
        </p:spPr>
      </p:pic>
      <p:sp>
        <p:nvSpPr>
          <p:cNvPr id="13" name="Google Shape;201;p42">
            <a:extLst>
              <a:ext uri="{FF2B5EF4-FFF2-40B4-BE49-F238E27FC236}">
                <a16:creationId xmlns:a16="http://schemas.microsoft.com/office/drawing/2014/main" id="{DA997883-DAF1-BC3B-59A5-2DFE6EA8A38B}"/>
              </a:ext>
            </a:extLst>
          </p:cNvPr>
          <p:cNvSpPr txBox="1">
            <a:spLocks/>
          </p:cNvSpPr>
          <p:nvPr/>
        </p:nvSpPr>
        <p:spPr>
          <a:xfrm>
            <a:off x="7164099" y="2609670"/>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 la información del usuario</a:t>
            </a:r>
          </a:p>
        </p:txBody>
      </p:sp>
      <p:sp>
        <p:nvSpPr>
          <p:cNvPr id="22" name="CuadroTexto 21">
            <a:extLst>
              <a:ext uri="{FF2B5EF4-FFF2-40B4-BE49-F238E27FC236}">
                <a16:creationId xmlns:a16="http://schemas.microsoft.com/office/drawing/2014/main" id="{DFEB1401-0865-A122-56EF-86E4B3330749}"/>
              </a:ext>
            </a:extLst>
          </p:cNvPr>
          <p:cNvSpPr txBox="1"/>
          <p:nvPr/>
        </p:nvSpPr>
        <p:spPr>
          <a:xfrm rot="655753">
            <a:off x="6316555" y="4477307"/>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[2]/</a:t>
            </a:r>
            <a:r>
              <a:rPr lang="es-CO" sz="500" dirty="0" err="1"/>
              <a:t>div</a:t>
            </a:r>
            <a:r>
              <a:rPr lang="es-CO" sz="500" dirty="0"/>
              <a:t>[2]</a:t>
            </a:r>
          </a:p>
        </p:txBody>
      </p:sp>
      <p:cxnSp>
        <p:nvCxnSpPr>
          <p:cNvPr id="25" name="Conector recto de flecha 24">
            <a:extLst>
              <a:ext uri="{FF2B5EF4-FFF2-40B4-BE49-F238E27FC236}">
                <a16:creationId xmlns:a16="http://schemas.microsoft.com/office/drawing/2014/main" id="{AA31EF51-6AC0-23EE-A187-0CF554A6DFE9}"/>
              </a:ext>
            </a:extLst>
          </p:cNvPr>
          <p:cNvCxnSpPr>
            <a:cxnSpLocks/>
          </p:cNvCxnSpPr>
          <p:nvPr/>
        </p:nvCxnSpPr>
        <p:spPr>
          <a:xfrm>
            <a:off x="6539831" y="4810985"/>
            <a:ext cx="436922" cy="578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681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1072908" y="731978"/>
            <a:ext cx="828484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AUTOMATIZANDO EN KATALON</a:t>
            </a:r>
            <a:endParaRPr dirty="0"/>
          </a:p>
        </p:txBody>
      </p:sp>
      <p:sp>
        <p:nvSpPr>
          <p:cNvPr id="207" name="Google Shape;207;p43"/>
          <p:cNvSpPr txBox="1">
            <a:spLocks noGrp="1"/>
          </p:cNvSpPr>
          <p:nvPr>
            <p:ph type="title" idx="2"/>
          </p:nvPr>
        </p:nvSpPr>
        <p:spPr>
          <a:xfrm>
            <a:off x="98245" y="-55404"/>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pic>
        <p:nvPicPr>
          <p:cNvPr id="5" name="Imagen 4">
            <a:extLst>
              <a:ext uri="{FF2B5EF4-FFF2-40B4-BE49-F238E27FC236}">
                <a16:creationId xmlns:a16="http://schemas.microsoft.com/office/drawing/2014/main" id="{29228B3C-D2A7-6001-E35F-5D8CAA6E1714}"/>
              </a:ext>
            </a:extLst>
          </p:cNvPr>
          <p:cNvPicPr>
            <a:picLocks noChangeAspect="1"/>
          </p:cNvPicPr>
          <p:nvPr/>
        </p:nvPicPr>
        <p:blipFill>
          <a:blip r:embed="rId3"/>
          <a:stretch>
            <a:fillRect/>
          </a:stretch>
        </p:blipFill>
        <p:spPr>
          <a:xfrm>
            <a:off x="98245" y="1330778"/>
            <a:ext cx="7772400" cy="2557599"/>
          </a:xfrm>
          <a:prstGeom prst="rect">
            <a:avLst/>
          </a:prstGeom>
        </p:spPr>
      </p:pic>
      <p:sp>
        <p:nvSpPr>
          <p:cNvPr id="6" name="Rectángulo 5">
            <a:extLst>
              <a:ext uri="{FF2B5EF4-FFF2-40B4-BE49-F238E27FC236}">
                <a16:creationId xmlns:a16="http://schemas.microsoft.com/office/drawing/2014/main" id="{6F7F954B-297B-B3D3-F097-A17BA6A1E146}"/>
              </a:ext>
            </a:extLst>
          </p:cNvPr>
          <p:cNvSpPr/>
          <p:nvPr/>
        </p:nvSpPr>
        <p:spPr>
          <a:xfrm>
            <a:off x="195943" y="1787236"/>
            <a:ext cx="1436914" cy="1514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315;p51">
            <a:extLst>
              <a:ext uri="{FF2B5EF4-FFF2-40B4-BE49-F238E27FC236}">
                <a16:creationId xmlns:a16="http://schemas.microsoft.com/office/drawing/2014/main" id="{E0659F43-E2AB-5073-C262-06D51DBA2476}"/>
              </a:ext>
            </a:extLst>
          </p:cNvPr>
          <p:cNvSpPr/>
          <p:nvPr/>
        </p:nvSpPr>
        <p:spPr>
          <a:xfrm>
            <a:off x="5151404" y="1162007"/>
            <a:ext cx="4708357" cy="4381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1;p42">
            <a:extLst>
              <a:ext uri="{FF2B5EF4-FFF2-40B4-BE49-F238E27FC236}">
                <a16:creationId xmlns:a16="http://schemas.microsoft.com/office/drawing/2014/main" id="{27E0446B-3F68-742E-DE6F-3DDDF5D62AE0}"/>
              </a:ext>
            </a:extLst>
          </p:cNvPr>
          <p:cNvSpPr txBox="1">
            <a:spLocks/>
          </p:cNvSpPr>
          <p:nvPr/>
        </p:nvSpPr>
        <p:spPr>
          <a:xfrm>
            <a:off x="5788251" y="1630178"/>
            <a:ext cx="3434664"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De todos los </a:t>
            </a:r>
            <a:r>
              <a:rPr lang="es-CO" sz="1000" dirty="0" err="1"/>
              <a:t>xpath</a:t>
            </a:r>
            <a:r>
              <a:rPr lang="es-CO" sz="1000" dirty="0"/>
              <a:t> </a:t>
            </a:r>
            <a:r>
              <a:rPr lang="es-CO" sz="1000" dirty="0" err="1"/>
              <a:t>extraidos</a:t>
            </a:r>
            <a:r>
              <a:rPr lang="es-CO" sz="1000" dirty="0"/>
              <a:t> se crea la carpeta de los atributos al cual va a generar la acción</a:t>
            </a:r>
          </a:p>
          <a:p>
            <a:r>
              <a:rPr lang="es-CO" sz="1000" dirty="0"/>
              <a:t>1. Entrar Texto (Usuario)</a:t>
            </a:r>
          </a:p>
          <a:p>
            <a:r>
              <a:rPr lang="es-CO" sz="1000" dirty="0"/>
              <a:t>2. Entrar texto (</a:t>
            </a:r>
            <a:r>
              <a:rPr lang="es-CO" sz="1000" dirty="0" err="1"/>
              <a:t>Password</a:t>
            </a:r>
            <a:r>
              <a:rPr lang="es-CO" sz="1000" dirty="0"/>
              <a:t>)</a:t>
            </a:r>
          </a:p>
          <a:p>
            <a:r>
              <a:rPr lang="es-CO" sz="1000" dirty="0"/>
              <a:t>3. </a:t>
            </a:r>
            <a:r>
              <a:rPr lang="es-CO" sz="1000" dirty="0" err="1"/>
              <a:t>Click</a:t>
            </a:r>
            <a:r>
              <a:rPr lang="es-CO" sz="1000" dirty="0"/>
              <a:t> (</a:t>
            </a:r>
            <a:r>
              <a:rPr lang="es-CO" sz="1000" dirty="0" err="1"/>
              <a:t>Loggin</a:t>
            </a:r>
            <a:r>
              <a:rPr lang="es-CO" sz="1000" dirty="0"/>
              <a:t>)</a:t>
            </a:r>
          </a:p>
          <a:p>
            <a:r>
              <a:rPr lang="es-CO" sz="1000" dirty="0"/>
              <a:t>4. </a:t>
            </a:r>
            <a:r>
              <a:rPr lang="es-CO" sz="1000" dirty="0" err="1"/>
              <a:t>Click</a:t>
            </a:r>
            <a:r>
              <a:rPr lang="es-CO" sz="1000" dirty="0"/>
              <a:t> (PIM)</a:t>
            </a:r>
          </a:p>
          <a:p>
            <a:r>
              <a:rPr lang="es-CO" sz="1000" dirty="0"/>
              <a:t>5. </a:t>
            </a:r>
            <a:r>
              <a:rPr lang="es-CO" sz="1000" dirty="0" err="1"/>
              <a:t>Click</a:t>
            </a:r>
            <a:r>
              <a:rPr lang="es-CO" sz="1000" dirty="0"/>
              <a:t> </a:t>
            </a:r>
            <a:r>
              <a:rPr lang="es-CO" sz="1000" dirty="0" err="1"/>
              <a:t>Boton</a:t>
            </a:r>
            <a:r>
              <a:rPr lang="es-CO" sz="1000" dirty="0"/>
              <a:t> (</a:t>
            </a:r>
            <a:r>
              <a:rPr lang="es-CO" sz="1000" dirty="0" err="1"/>
              <a:t>Add</a:t>
            </a:r>
            <a:r>
              <a:rPr lang="es-CO" sz="1000" dirty="0"/>
              <a:t>)</a:t>
            </a:r>
          </a:p>
          <a:p>
            <a:r>
              <a:rPr lang="es-CO" sz="1000" dirty="0"/>
              <a:t>6. </a:t>
            </a:r>
            <a:r>
              <a:rPr lang="es-CO" sz="1000" dirty="0" err="1"/>
              <a:t>Click</a:t>
            </a:r>
            <a:r>
              <a:rPr lang="es-CO" sz="1000" dirty="0"/>
              <a:t> campo texto (Nombre)</a:t>
            </a:r>
          </a:p>
          <a:p>
            <a:r>
              <a:rPr lang="es-CO" sz="1000" dirty="0"/>
              <a:t>7. </a:t>
            </a:r>
            <a:r>
              <a:rPr lang="es-CO" sz="1000" dirty="0" err="1"/>
              <a:t>Click</a:t>
            </a:r>
            <a:r>
              <a:rPr lang="es-CO" sz="1000" dirty="0"/>
              <a:t> campo texto (Nombre 2)</a:t>
            </a:r>
          </a:p>
          <a:p>
            <a:r>
              <a:rPr lang="es-CO" sz="1000" dirty="0"/>
              <a:t>8. </a:t>
            </a:r>
            <a:r>
              <a:rPr lang="es-CO" sz="1000" dirty="0" err="1"/>
              <a:t>Click</a:t>
            </a:r>
            <a:r>
              <a:rPr lang="es-CO" sz="1000" dirty="0"/>
              <a:t> campo texto (Apellido)</a:t>
            </a:r>
          </a:p>
          <a:p>
            <a:r>
              <a:rPr lang="es-CO" sz="1000" dirty="0"/>
              <a:t>9. </a:t>
            </a:r>
            <a:r>
              <a:rPr lang="es-CO" sz="1000" dirty="0" err="1"/>
              <a:t>Click</a:t>
            </a:r>
            <a:r>
              <a:rPr lang="es-CO" sz="1000" dirty="0"/>
              <a:t> </a:t>
            </a:r>
            <a:r>
              <a:rPr lang="es-CO" sz="1000" dirty="0" err="1"/>
              <a:t>Boton</a:t>
            </a:r>
            <a:r>
              <a:rPr lang="es-CO" sz="1000" dirty="0"/>
              <a:t> (SAVE)</a:t>
            </a:r>
          </a:p>
          <a:p>
            <a:r>
              <a:rPr lang="es-CO" sz="1000" dirty="0"/>
              <a:t>10. </a:t>
            </a:r>
            <a:r>
              <a:rPr lang="es-CO" sz="1000" dirty="0" err="1"/>
              <a:t>Click</a:t>
            </a:r>
            <a:r>
              <a:rPr lang="es-CO" sz="1000" dirty="0"/>
              <a:t> icono (Cargar imagen)</a:t>
            </a:r>
          </a:p>
          <a:p>
            <a:r>
              <a:rPr lang="es-CO" sz="1000" dirty="0"/>
              <a:t>11. </a:t>
            </a:r>
            <a:r>
              <a:rPr lang="es-CO" sz="1000" dirty="0" err="1"/>
              <a:t>Click</a:t>
            </a:r>
            <a:r>
              <a:rPr lang="es-CO" sz="1000" dirty="0"/>
              <a:t> botón (+)</a:t>
            </a:r>
          </a:p>
          <a:p>
            <a:r>
              <a:rPr lang="es-CO" sz="1000" dirty="0"/>
              <a:t>12. </a:t>
            </a:r>
            <a:r>
              <a:rPr lang="es-CO" sz="1000" dirty="0" err="1"/>
              <a:t>Click</a:t>
            </a:r>
            <a:r>
              <a:rPr lang="es-CO" sz="1000" dirty="0"/>
              <a:t> botón (SAVE)</a:t>
            </a:r>
          </a:p>
          <a:p>
            <a:r>
              <a:rPr lang="es-CO" sz="1000" dirty="0"/>
              <a:t>13. </a:t>
            </a:r>
            <a:r>
              <a:rPr lang="es-CO" sz="1000" dirty="0" err="1"/>
              <a:t>Click</a:t>
            </a:r>
            <a:r>
              <a:rPr lang="es-CO" sz="1000" dirty="0"/>
              <a:t> </a:t>
            </a:r>
            <a:r>
              <a:rPr lang="es-CO" sz="1000" dirty="0" err="1"/>
              <a:t>Boton</a:t>
            </a:r>
            <a:r>
              <a:rPr lang="es-CO" sz="1000" dirty="0"/>
              <a:t> </a:t>
            </a:r>
            <a:r>
              <a:rPr lang="es-CO" sz="1000" dirty="0" err="1"/>
              <a:t>Directory</a:t>
            </a:r>
            <a:endParaRPr lang="es-CO" sz="1000" dirty="0"/>
          </a:p>
          <a:p>
            <a:r>
              <a:rPr lang="es-CO" sz="1000" dirty="0"/>
              <a:t>14. Campo texto </a:t>
            </a:r>
            <a:r>
              <a:rPr lang="es-CO" sz="1000" dirty="0" err="1"/>
              <a:t>Type</a:t>
            </a:r>
            <a:r>
              <a:rPr lang="es-CO" sz="1000" dirty="0"/>
              <a:t> </a:t>
            </a:r>
            <a:r>
              <a:rPr lang="es-CO" sz="1000" dirty="0" err="1"/>
              <a:t>for</a:t>
            </a:r>
            <a:r>
              <a:rPr lang="es-CO" sz="1000" dirty="0"/>
              <a:t> </a:t>
            </a:r>
            <a:r>
              <a:rPr lang="es-CO" sz="1000" dirty="0" err="1"/>
              <a:t>hints</a:t>
            </a:r>
            <a:r>
              <a:rPr lang="es-CO" sz="1000" dirty="0"/>
              <a:t>.. (nombre empleado)</a:t>
            </a:r>
          </a:p>
          <a:p>
            <a:r>
              <a:rPr lang="es-CO" sz="1000" dirty="0"/>
              <a:t>15. </a:t>
            </a:r>
            <a:r>
              <a:rPr lang="es-CO" sz="1000" dirty="0" err="1"/>
              <a:t>Click</a:t>
            </a:r>
            <a:r>
              <a:rPr lang="es-CO" sz="1000" dirty="0"/>
              <a:t> botón (</a:t>
            </a:r>
            <a:r>
              <a:rPr lang="es-CO" sz="1000" dirty="0" err="1"/>
              <a:t>Search</a:t>
            </a:r>
            <a:r>
              <a:rPr lang="es-CO" sz="1000" dirty="0"/>
              <a:t>)</a:t>
            </a:r>
          </a:p>
          <a:p>
            <a:r>
              <a:rPr lang="es-CO" sz="1000" dirty="0"/>
              <a:t>16. </a:t>
            </a:r>
            <a:r>
              <a:rPr lang="es-CO" sz="1000" dirty="0" err="1"/>
              <a:t>Click</a:t>
            </a:r>
            <a:r>
              <a:rPr lang="es-CO" sz="1000" dirty="0"/>
              <a:t> empleado </a:t>
            </a:r>
            <a:r>
              <a:rPr lang="es-CO" sz="1000" dirty="0" err="1"/>
              <a:t>header</a:t>
            </a:r>
            <a:endParaRPr lang="es-CO" sz="1000" dirty="0"/>
          </a:p>
          <a:p>
            <a:r>
              <a:rPr lang="es-CO" sz="1000" dirty="0"/>
              <a:t>17. </a:t>
            </a:r>
            <a:r>
              <a:rPr lang="es-CO" sz="1000" dirty="0" err="1"/>
              <a:t>Click</a:t>
            </a:r>
            <a:r>
              <a:rPr lang="es-CO" sz="1000" dirty="0"/>
              <a:t> </a:t>
            </a:r>
            <a:r>
              <a:rPr lang="es-CO" sz="1000" dirty="0" err="1"/>
              <a:t>Header</a:t>
            </a:r>
            <a:r>
              <a:rPr lang="es-CO" sz="1000" dirty="0"/>
              <a:t> (información del empleado) </a:t>
            </a:r>
          </a:p>
          <a:p>
            <a:endParaRPr lang="es-CO" sz="1000" dirty="0"/>
          </a:p>
          <a:p>
            <a:endParaRPr lang="es-CO" sz="1000" dirty="0"/>
          </a:p>
          <a:p>
            <a:endParaRPr lang="es-CO" sz="1000" dirty="0"/>
          </a:p>
        </p:txBody>
      </p:sp>
      <p:cxnSp>
        <p:nvCxnSpPr>
          <p:cNvPr id="7" name="Conector recto de flecha 6">
            <a:extLst>
              <a:ext uri="{FF2B5EF4-FFF2-40B4-BE49-F238E27FC236}">
                <a16:creationId xmlns:a16="http://schemas.microsoft.com/office/drawing/2014/main" id="{B6170904-9F34-04CA-0560-256893E4B5E8}"/>
              </a:ext>
            </a:extLst>
          </p:cNvPr>
          <p:cNvCxnSpPr>
            <a:cxnSpLocks/>
          </p:cNvCxnSpPr>
          <p:nvPr/>
        </p:nvCxnSpPr>
        <p:spPr>
          <a:xfrm>
            <a:off x="1632857" y="2277504"/>
            <a:ext cx="39782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F9824020-7EC2-2C84-705F-9220008DE90E}"/>
            </a:ext>
          </a:extLst>
        </p:cNvPr>
        <p:cNvGrpSpPr/>
        <p:nvPr/>
      </p:nvGrpSpPr>
      <p:grpSpPr>
        <a:xfrm>
          <a:off x="0" y="0"/>
          <a:ext cx="0" cy="0"/>
          <a:chOff x="0" y="0"/>
          <a:chExt cx="0" cy="0"/>
        </a:xfrm>
      </p:grpSpPr>
      <p:sp>
        <p:nvSpPr>
          <p:cNvPr id="206" name="Google Shape;206;p43">
            <a:extLst>
              <a:ext uri="{FF2B5EF4-FFF2-40B4-BE49-F238E27FC236}">
                <a16:creationId xmlns:a16="http://schemas.microsoft.com/office/drawing/2014/main" id="{68A98E7C-6155-1D0B-DB50-6C924FA5B101}"/>
              </a:ext>
            </a:extLst>
          </p:cNvPr>
          <p:cNvSpPr txBox="1">
            <a:spLocks noGrp="1"/>
          </p:cNvSpPr>
          <p:nvPr>
            <p:ph type="title"/>
          </p:nvPr>
        </p:nvSpPr>
        <p:spPr>
          <a:xfrm>
            <a:off x="1072908" y="731978"/>
            <a:ext cx="828484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AUTOMATIZANDO EN KATALON</a:t>
            </a:r>
            <a:endParaRPr dirty="0"/>
          </a:p>
        </p:txBody>
      </p:sp>
      <p:sp>
        <p:nvSpPr>
          <p:cNvPr id="207" name="Google Shape;207;p43">
            <a:extLst>
              <a:ext uri="{FF2B5EF4-FFF2-40B4-BE49-F238E27FC236}">
                <a16:creationId xmlns:a16="http://schemas.microsoft.com/office/drawing/2014/main" id="{A145FC68-377C-2D42-F729-F5FDB3C91089}"/>
              </a:ext>
            </a:extLst>
          </p:cNvPr>
          <p:cNvSpPr txBox="1">
            <a:spLocks noGrp="1"/>
          </p:cNvSpPr>
          <p:nvPr>
            <p:ph type="title" idx="2"/>
          </p:nvPr>
        </p:nvSpPr>
        <p:spPr>
          <a:xfrm>
            <a:off x="98245" y="-55404"/>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7" name="Conector recto de flecha 6">
            <a:extLst>
              <a:ext uri="{FF2B5EF4-FFF2-40B4-BE49-F238E27FC236}">
                <a16:creationId xmlns:a16="http://schemas.microsoft.com/office/drawing/2014/main" id="{5E72D02D-E7E3-3230-952E-3E41A620DD46}"/>
              </a:ext>
            </a:extLst>
          </p:cNvPr>
          <p:cNvCxnSpPr>
            <a:cxnSpLocks/>
          </p:cNvCxnSpPr>
          <p:nvPr/>
        </p:nvCxnSpPr>
        <p:spPr>
          <a:xfrm>
            <a:off x="1632857" y="2277504"/>
            <a:ext cx="39782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 name="Imagen 2">
            <a:extLst>
              <a:ext uri="{FF2B5EF4-FFF2-40B4-BE49-F238E27FC236}">
                <a16:creationId xmlns:a16="http://schemas.microsoft.com/office/drawing/2014/main" id="{2EF2A35B-3A4C-2045-1770-5F54CD9E8379}"/>
              </a:ext>
            </a:extLst>
          </p:cNvPr>
          <p:cNvPicPr>
            <a:picLocks noChangeAspect="1"/>
          </p:cNvPicPr>
          <p:nvPr/>
        </p:nvPicPr>
        <p:blipFill>
          <a:blip r:embed="rId3"/>
          <a:stretch>
            <a:fillRect/>
          </a:stretch>
        </p:blipFill>
        <p:spPr>
          <a:xfrm>
            <a:off x="0" y="1219914"/>
            <a:ext cx="6373212" cy="3334112"/>
          </a:xfrm>
          <a:prstGeom prst="rect">
            <a:avLst/>
          </a:prstGeom>
        </p:spPr>
      </p:pic>
      <p:sp>
        <p:nvSpPr>
          <p:cNvPr id="9" name="Google Shape;315;p51">
            <a:extLst>
              <a:ext uri="{FF2B5EF4-FFF2-40B4-BE49-F238E27FC236}">
                <a16:creationId xmlns:a16="http://schemas.microsoft.com/office/drawing/2014/main" id="{84F56241-C0FE-5366-3D88-0E5BAC39ABE0}"/>
              </a:ext>
            </a:extLst>
          </p:cNvPr>
          <p:cNvSpPr/>
          <p:nvPr/>
        </p:nvSpPr>
        <p:spPr>
          <a:xfrm>
            <a:off x="5564847" y="1636499"/>
            <a:ext cx="3588834" cy="342097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a:extLst>
              <a:ext uri="{FF2B5EF4-FFF2-40B4-BE49-F238E27FC236}">
                <a16:creationId xmlns:a16="http://schemas.microsoft.com/office/drawing/2014/main" id="{D9430A1E-9E2D-6501-1B73-307A4A4D8F17}"/>
              </a:ext>
            </a:extLst>
          </p:cNvPr>
          <p:cNvSpPr/>
          <p:nvPr/>
        </p:nvSpPr>
        <p:spPr>
          <a:xfrm>
            <a:off x="2262249" y="1520451"/>
            <a:ext cx="896587" cy="19352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F61EB40B-E4E5-F4FC-540B-21F5C7E85838}"/>
              </a:ext>
            </a:extLst>
          </p:cNvPr>
          <p:cNvSpPr/>
          <p:nvPr/>
        </p:nvSpPr>
        <p:spPr>
          <a:xfrm>
            <a:off x="3204420" y="1526389"/>
            <a:ext cx="896587" cy="19352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1" name="Conector recto de flecha 10">
            <a:extLst>
              <a:ext uri="{FF2B5EF4-FFF2-40B4-BE49-F238E27FC236}">
                <a16:creationId xmlns:a16="http://schemas.microsoft.com/office/drawing/2014/main" id="{E30E37D5-AB3A-A51D-4E3D-5369CF667EC9}"/>
              </a:ext>
            </a:extLst>
          </p:cNvPr>
          <p:cNvCxnSpPr>
            <a:cxnSpLocks/>
          </p:cNvCxnSpPr>
          <p:nvPr/>
        </p:nvCxnSpPr>
        <p:spPr>
          <a:xfrm>
            <a:off x="2710542" y="3463242"/>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Conector recto de flecha 12">
            <a:extLst>
              <a:ext uri="{FF2B5EF4-FFF2-40B4-BE49-F238E27FC236}">
                <a16:creationId xmlns:a16="http://schemas.microsoft.com/office/drawing/2014/main" id="{8018D8C6-D7E6-E697-2CD6-CA47AE085055}"/>
              </a:ext>
            </a:extLst>
          </p:cNvPr>
          <p:cNvCxnSpPr>
            <a:cxnSpLocks/>
          </p:cNvCxnSpPr>
          <p:nvPr/>
        </p:nvCxnSpPr>
        <p:spPr>
          <a:xfrm>
            <a:off x="3653702" y="3463242"/>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Google Shape;201;p42">
            <a:extLst>
              <a:ext uri="{FF2B5EF4-FFF2-40B4-BE49-F238E27FC236}">
                <a16:creationId xmlns:a16="http://schemas.microsoft.com/office/drawing/2014/main" id="{E2CFF0FB-5549-14B8-1B13-9DB49E9CA340}"/>
              </a:ext>
            </a:extLst>
          </p:cNvPr>
          <p:cNvSpPr txBox="1">
            <a:spLocks/>
          </p:cNvSpPr>
          <p:nvPr/>
        </p:nvSpPr>
        <p:spPr>
          <a:xfrm>
            <a:off x="2248565" y="376240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a:t>
            </a:r>
          </a:p>
        </p:txBody>
      </p:sp>
      <p:sp>
        <p:nvSpPr>
          <p:cNvPr id="16" name="Google Shape;201;p42">
            <a:extLst>
              <a:ext uri="{FF2B5EF4-FFF2-40B4-BE49-F238E27FC236}">
                <a16:creationId xmlns:a16="http://schemas.microsoft.com/office/drawing/2014/main" id="{921442C7-7629-1E3C-4981-D72C7A401C2C}"/>
              </a:ext>
            </a:extLst>
          </p:cNvPr>
          <p:cNvSpPr txBox="1">
            <a:spLocks/>
          </p:cNvSpPr>
          <p:nvPr/>
        </p:nvSpPr>
        <p:spPr>
          <a:xfrm>
            <a:off x="3150582" y="3734135"/>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Objeto/ Atributo</a:t>
            </a:r>
          </a:p>
        </p:txBody>
      </p:sp>
      <p:sp>
        <p:nvSpPr>
          <p:cNvPr id="17" name="Google Shape;201;p42">
            <a:extLst>
              <a:ext uri="{FF2B5EF4-FFF2-40B4-BE49-F238E27FC236}">
                <a16:creationId xmlns:a16="http://schemas.microsoft.com/office/drawing/2014/main" id="{595077D8-CF49-7ED2-9BA0-F1F946E03884}"/>
              </a:ext>
            </a:extLst>
          </p:cNvPr>
          <p:cNvSpPr txBox="1">
            <a:spLocks/>
          </p:cNvSpPr>
          <p:nvPr/>
        </p:nvSpPr>
        <p:spPr>
          <a:xfrm>
            <a:off x="5764551" y="2222474"/>
            <a:ext cx="3081751"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En </a:t>
            </a:r>
            <a:r>
              <a:rPr lang="es-CO" sz="1000" dirty="0" err="1"/>
              <a:t>katalon</a:t>
            </a:r>
            <a:r>
              <a:rPr lang="es-CO" sz="1000" dirty="0"/>
              <a:t> es posible crear acciones según el atributo, por ejemplo si ponemos la acción </a:t>
            </a:r>
            <a:r>
              <a:rPr lang="es-CO" sz="1000" dirty="0" err="1"/>
              <a:t>Click</a:t>
            </a:r>
            <a:r>
              <a:rPr lang="es-CO" sz="1000" dirty="0"/>
              <a:t> al atributo </a:t>
            </a:r>
            <a:r>
              <a:rPr lang="es-CO" sz="1000" dirty="0" err="1"/>
              <a:t>button</a:t>
            </a:r>
            <a:r>
              <a:rPr lang="es-CO" sz="1000" dirty="0"/>
              <a:t> </a:t>
            </a:r>
            <a:r>
              <a:rPr lang="es-CO" sz="1000" dirty="0" err="1"/>
              <a:t>save</a:t>
            </a:r>
            <a:r>
              <a:rPr lang="es-CO" sz="1000" dirty="0"/>
              <a:t>, esto lo que hará es que </a:t>
            </a:r>
            <a:r>
              <a:rPr lang="es-CO" sz="1000" dirty="0" err="1"/>
              <a:t>tendra</a:t>
            </a:r>
            <a:r>
              <a:rPr lang="es-CO" sz="1000" dirty="0"/>
              <a:t> que hacer CLICK en ese objeto  </a:t>
            </a:r>
          </a:p>
          <a:p>
            <a:endParaRPr lang="es-CO" sz="1000" dirty="0"/>
          </a:p>
          <a:p>
            <a:endParaRPr lang="es-CO" sz="1000" dirty="0"/>
          </a:p>
        </p:txBody>
      </p:sp>
      <p:pic>
        <p:nvPicPr>
          <p:cNvPr id="19" name="Imagen 18">
            <a:extLst>
              <a:ext uri="{FF2B5EF4-FFF2-40B4-BE49-F238E27FC236}">
                <a16:creationId xmlns:a16="http://schemas.microsoft.com/office/drawing/2014/main" id="{D7BDC69F-28F3-0ED5-A5D1-65F5B97973EF}"/>
              </a:ext>
            </a:extLst>
          </p:cNvPr>
          <p:cNvPicPr>
            <a:picLocks noChangeAspect="1"/>
          </p:cNvPicPr>
          <p:nvPr/>
        </p:nvPicPr>
        <p:blipFill>
          <a:blip r:embed="rId4"/>
          <a:stretch>
            <a:fillRect/>
          </a:stretch>
        </p:blipFill>
        <p:spPr>
          <a:xfrm>
            <a:off x="5490299" y="3320515"/>
            <a:ext cx="3835400" cy="190500"/>
          </a:xfrm>
          <a:prstGeom prst="rect">
            <a:avLst/>
          </a:prstGeom>
        </p:spPr>
      </p:pic>
      <p:cxnSp>
        <p:nvCxnSpPr>
          <p:cNvPr id="20" name="Conector recto de flecha 19">
            <a:extLst>
              <a:ext uri="{FF2B5EF4-FFF2-40B4-BE49-F238E27FC236}">
                <a16:creationId xmlns:a16="http://schemas.microsoft.com/office/drawing/2014/main" id="{0908BE1C-0436-C6CE-A40A-ABD38A8F9922}"/>
              </a:ext>
            </a:extLst>
          </p:cNvPr>
          <p:cNvCxnSpPr>
            <a:cxnSpLocks/>
          </p:cNvCxnSpPr>
          <p:nvPr/>
        </p:nvCxnSpPr>
        <p:spPr>
          <a:xfrm>
            <a:off x="6514604" y="3511015"/>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Conector recto de flecha 20">
            <a:extLst>
              <a:ext uri="{FF2B5EF4-FFF2-40B4-BE49-F238E27FC236}">
                <a16:creationId xmlns:a16="http://schemas.microsoft.com/office/drawing/2014/main" id="{39152F76-249A-1CDF-075B-2462BEA7F66A}"/>
              </a:ext>
            </a:extLst>
          </p:cNvPr>
          <p:cNvCxnSpPr>
            <a:cxnSpLocks/>
          </p:cNvCxnSpPr>
          <p:nvPr/>
        </p:nvCxnSpPr>
        <p:spPr>
          <a:xfrm>
            <a:off x="8382989" y="3524377"/>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Google Shape;201;p42">
            <a:extLst>
              <a:ext uri="{FF2B5EF4-FFF2-40B4-BE49-F238E27FC236}">
                <a16:creationId xmlns:a16="http://schemas.microsoft.com/office/drawing/2014/main" id="{51144BDF-B8AD-F7B7-829B-EF2F16B9A5A4}"/>
              </a:ext>
            </a:extLst>
          </p:cNvPr>
          <p:cNvSpPr txBox="1">
            <a:spLocks/>
          </p:cNvSpPr>
          <p:nvPr/>
        </p:nvSpPr>
        <p:spPr>
          <a:xfrm>
            <a:off x="5965723" y="3756072"/>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 de un </a:t>
            </a:r>
            <a:r>
              <a:rPr lang="es-CO" sz="1000" dirty="0" err="1">
                <a:solidFill>
                  <a:schemeClr val="tx1"/>
                </a:solidFill>
              </a:rPr>
              <a:t>click</a:t>
            </a:r>
            <a:endParaRPr lang="es-CO" sz="1000" dirty="0">
              <a:solidFill>
                <a:schemeClr val="tx1"/>
              </a:solidFill>
            </a:endParaRPr>
          </a:p>
        </p:txBody>
      </p:sp>
      <p:sp>
        <p:nvSpPr>
          <p:cNvPr id="23" name="Google Shape;201;p42">
            <a:extLst>
              <a:ext uri="{FF2B5EF4-FFF2-40B4-BE49-F238E27FC236}">
                <a16:creationId xmlns:a16="http://schemas.microsoft.com/office/drawing/2014/main" id="{9288F614-4577-9969-1CB5-17B9362A585C}"/>
              </a:ext>
            </a:extLst>
          </p:cNvPr>
          <p:cNvSpPr txBox="1">
            <a:spLocks/>
          </p:cNvSpPr>
          <p:nvPr/>
        </p:nvSpPr>
        <p:spPr>
          <a:xfrm>
            <a:off x="7923617" y="3799514"/>
            <a:ext cx="1065993"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Al atributo </a:t>
            </a:r>
            <a:r>
              <a:rPr lang="es-CO" sz="1000" dirty="0" err="1">
                <a:solidFill>
                  <a:schemeClr val="tx1"/>
                </a:solidFill>
              </a:rPr>
              <a:t>button_save</a:t>
            </a:r>
            <a:endParaRPr lang="es-CO" sz="1000" dirty="0">
              <a:solidFill>
                <a:schemeClr val="tx1"/>
              </a:solidFill>
            </a:endParaRPr>
          </a:p>
        </p:txBody>
      </p:sp>
      <p:pic>
        <p:nvPicPr>
          <p:cNvPr id="25" name="Imagen 24">
            <a:extLst>
              <a:ext uri="{FF2B5EF4-FFF2-40B4-BE49-F238E27FC236}">
                <a16:creationId xmlns:a16="http://schemas.microsoft.com/office/drawing/2014/main" id="{435E0589-5722-F911-119E-77DB1D4B5850}"/>
              </a:ext>
            </a:extLst>
          </p:cNvPr>
          <p:cNvPicPr>
            <a:picLocks noChangeAspect="1"/>
          </p:cNvPicPr>
          <p:nvPr/>
        </p:nvPicPr>
        <p:blipFill>
          <a:blip r:embed="rId5"/>
          <a:stretch>
            <a:fillRect/>
          </a:stretch>
        </p:blipFill>
        <p:spPr>
          <a:xfrm>
            <a:off x="5392829" y="4285967"/>
            <a:ext cx="3708729" cy="242130"/>
          </a:xfrm>
          <a:prstGeom prst="rect">
            <a:avLst/>
          </a:prstGeom>
        </p:spPr>
      </p:pic>
    </p:spTree>
    <p:extLst>
      <p:ext uri="{BB962C8B-B14F-4D97-AF65-F5344CB8AC3E}">
        <p14:creationId xmlns:p14="http://schemas.microsoft.com/office/powerpoint/2010/main" val="4013932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76F3C61-01FD-2966-3E10-8928B8371EFC}"/>
            </a:ext>
          </a:extLst>
        </p:cNvPr>
        <p:cNvGrpSpPr/>
        <p:nvPr/>
      </p:nvGrpSpPr>
      <p:grpSpPr>
        <a:xfrm>
          <a:off x="0" y="0"/>
          <a:ext cx="0" cy="0"/>
          <a:chOff x="0" y="0"/>
          <a:chExt cx="0" cy="0"/>
        </a:xfrm>
      </p:grpSpPr>
      <p:cxnSp>
        <p:nvCxnSpPr>
          <p:cNvPr id="216" name="Google Shape;216;p44">
            <a:extLst>
              <a:ext uri="{FF2B5EF4-FFF2-40B4-BE49-F238E27FC236}">
                <a16:creationId xmlns:a16="http://schemas.microsoft.com/office/drawing/2014/main" id="{8C601A6A-44BA-4283-2C3D-C26B155B4DC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a:extLst>
              <a:ext uri="{FF2B5EF4-FFF2-40B4-BE49-F238E27FC236}">
                <a16:creationId xmlns:a16="http://schemas.microsoft.com/office/drawing/2014/main" id="{61DB337F-56CB-B7E7-1650-71A32B5B6FD3}"/>
              </a:ext>
            </a:extLst>
          </p:cNvPr>
          <p:cNvPicPr>
            <a:picLocks noChangeAspect="1"/>
          </p:cNvPicPr>
          <p:nvPr/>
        </p:nvPicPr>
        <p:blipFill>
          <a:blip r:embed="rId3"/>
          <a:stretch>
            <a:fillRect/>
          </a:stretch>
        </p:blipFill>
        <p:spPr>
          <a:xfrm>
            <a:off x="58636" y="253424"/>
            <a:ext cx="5332559" cy="3247901"/>
          </a:xfrm>
          <a:prstGeom prst="rect">
            <a:avLst/>
          </a:prstGeom>
        </p:spPr>
      </p:pic>
      <p:pic>
        <p:nvPicPr>
          <p:cNvPr id="9" name="Imagen 8">
            <a:extLst>
              <a:ext uri="{FF2B5EF4-FFF2-40B4-BE49-F238E27FC236}">
                <a16:creationId xmlns:a16="http://schemas.microsoft.com/office/drawing/2014/main" id="{5156195D-9E88-9622-6E8F-682DBEFDE01D}"/>
              </a:ext>
            </a:extLst>
          </p:cNvPr>
          <p:cNvPicPr>
            <a:picLocks noChangeAspect="1"/>
          </p:cNvPicPr>
          <p:nvPr/>
        </p:nvPicPr>
        <p:blipFill>
          <a:blip r:embed="rId4"/>
          <a:stretch>
            <a:fillRect/>
          </a:stretch>
        </p:blipFill>
        <p:spPr>
          <a:xfrm>
            <a:off x="1448051" y="2668237"/>
            <a:ext cx="7637313" cy="2475263"/>
          </a:xfrm>
          <a:prstGeom prst="rect">
            <a:avLst/>
          </a:prstGeom>
        </p:spPr>
      </p:pic>
      <p:pic>
        <p:nvPicPr>
          <p:cNvPr id="11" name="Imagen 10">
            <a:extLst>
              <a:ext uri="{FF2B5EF4-FFF2-40B4-BE49-F238E27FC236}">
                <a16:creationId xmlns:a16="http://schemas.microsoft.com/office/drawing/2014/main" id="{CA4B8394-790C-5292-4531-536609FC19C5}"/>
              </a:ext>
            </a:extLst>
          </p:cNvPr>
          <p:cNvPicPr>
            <a:picLocks noChangeAspect="1"/>
          </p:cNvPicPr>
          <p:nvPr/>
        </p:nvPicPr>
        <p:blipFill>
          <a:blip r:embed="rId5"/>
          <a:stretch>
            <a:fillRect/>
          </a:stretch>
        </p:blipFill>
        <p:spPr>
          <a:xfrm>
            <a:off x="5438696" y="27125"/>
            <a:ext cx="3467703" cy="3028011"/>
          </a:xfrm>
          <a:prstGeom prst="rect">
            <a:avLst/>
          </a:prstGeom>
        </p:spPr>
      </p:pic>
      <p:sp>
        <p:nvSpPr>
          <p:cNvPr id="12" name="Rectángulo 11">
            <a:extLst>
              <a:ext uri="{FF2B5EF4-FFF2-40B4-BE49-F238E27FC236}">
                <a16:creationId xmlns:a16="http://schemas.microsoft.com/office/drawing/2014/main" id="{FB500AAB-3767-1A71-04F2-A80C9897B021}"/>
              </a:ext>
            </a:extLst>
          </p:cNvPr>
          <p:cNvSpPr/>
          <p:nvPr/>
        </p:nvSpPr>
        <p:spPr>
          <a:xfrm>
            <a:off x="3675413" y="303232"/>
            <a:ext cx="113787" cy="1107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0CA3A85D-BF49-65EE-F6C8-DEA3CB92EA8C}"/>
              </a:ext>
            </a:extLst>
          </p:cNvPr>
          <p:cNvSpPr/>
          <p:nvPr/>
        </p:nvSpPr>
        <p:spPr>
          <a:xfrm>
            <a:off x="5438696" y="154087"/>
            <a:ext cx="3414359" cy="1491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 name="Conector recto de flecha 12">
            <a:extLst>
              <a:ext uri="{FF2B5EF4-FFF2-40B4-BE49-F238E27FC236}">
                <a16:creationId xmlns:a16="http://schemas.microsoft.com/office/drawing/2014/main" id="{074C22B7-3180-A3C3-C73E-468D806369BB}"/>
              </a:ext>
            </a:extLst>
          </p:cNvPr>
          <p:cNvCxnSpPr>
            <a:cxnSpLocks/>
          </p:cNvCxnSpPr>
          <p:nvPr/>
        </p:nvCxnSpPr>
        <p:spPr>
          <a:xfrm flipV="1">
            <a:off x="3789200" y="303232"/>
            <a:ext cx="2071273" cy="5896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Rectángulo 16">
            <a:extLst>
              <a:ext uri="{FF2B5EF4-FFF2-40B4-BE49-F238E27FC236}">
                <a16:creationId xmlns:a16="http://schemas.microsoft.com/office/drawing/2014/main" id="{BEBC4C7B-98BB-3943-DD34-06B74FE02F21}"/>
              </a:ext>
            </a:extLst>
          </p:cNvPr>
          <p:cNvSpPr/>
          <p:nvPr/>
        </p:nvSpPr>
        <p:spPr>
          <a:xfrm>
            <a:off x="1511922" y="2980561"/>
            <a:ext cx="3747809" cy="2113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8" name="Conector recto de flecha 17">
            <a:extLst>
              <a:ext uri="{FF2B5EF4-FFF2-40B4-BE49-F238E27FC236}">
                <a16:creationId xmlns:a16="http://schemas.microsoft.com/office/drawing/2014/main" id="{BBCAF55E-48BA-5306-DF9F-D43E048544F3}"/>
              </a:ext>
            </a:extLst>
          </p:cNvPr>
          <p:cNvCxnSpPr>
            <a:cxnSpLocks/>
          </p:cNvCxnSpPr>
          <p:nvPr/>
        </p:nvCxnSpPr>
        <p:spPr>
          <a:xfrm flipH="1">
            <a:off x="4445041" y="307811"/>
            <a:ext cx="1327777" cy="2672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81BF6143-8520-018A-B82B-13E064DE3A51}"/>
              </a:ext>
            </a:extLst>
          </p:cNvPr>
          <p:cNvCxnSpPr>
            <a:cxnSpLocks/>
          </p:cNvCxnSpPr>
          <p:nvPr/>
        </p:nvCxnSpPr>
        <p:spPr>
          <a:xfrm>
            <a:off x="5259731" y="3950637"/>
            <a:ext cx="167504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Google Shape;315;p51">
            <a:extLst>
              <a:ext uri="{FF2B5EF4-FFF2-40B4-BE49-F238E27FC236}">
                <a16:creationId xmlns:a16="http://schemas.microsoft.com/office/drawing/2014/main" id="{5D022F6C-64C5-90CF-BEF5-603341E64233}"/>
              </a:ext>
            </a:extLst>
          </p:cNvPr>
          <p:cNvSpPr/>
          <p:nvPr/>
        </p:nvSpPr>
        <p:spPr>
          <a:xfrm>
            <a:off x="6996410" y="3424810"/>
            <a:ext cx="1327777" cy="1225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42">
            <a:extLst>
              <a:ext uri="{FF2B5EF4-FFF2-40B4-BE49-F238E27FC236}">
                <a16:creationId xmlns:a16="http://schemas.microsoft.com/office/drawing/2014/main" id="{EE1859EF-9827-EEE0-85C4-5682DE730322}"/>
              </a:ext>
            </a:extLst>
          </p:cNvPr>
          <p:cNvSpPr txBox="1">
            <a:spLocks/>
          </p:cNvSpPr>
          <p:nvPr/>
        </p:nvSpPr>
        <p:spPr>
          <a:xfrm>
            <a:off x="6992625" y="3668045"/>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Caso de automatización corrido / </a:t>
            </a:r>
            <a:r>
              <a:rPr lang="es-CO" sz="1000" dirty="0" err="1"/>
              <a:t>passed</a:t>
            </a:r>
            <a:endParaRPr lang="es-CO" sz="1000" dirty="0"/>
          </a:p>
          <a:p>
            <a:endParaRPr lang="es-CO" sz="1000" dirty="0"/>
          </a:p>
          <a:p>
            <a:endParaRPr lang="es-CO" sz="1000" dirty="0"/>
          </a:p>
        </p:txBody>
      </p:sp>
    </p:spTree>
    <p:extLst>
      <p:ext uri="{BB962C8B-B14F-4D97-AF65-F5344CB8AC3E}">
        <p14:creationId xmlns:p14="http://schemas.microsoft.com/office/powerpoint/2010/main" val="3752957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35414" y="436183"/>
            <a:ext cx="494881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Automatización</a:t>
            </a:r>
            <a:r>
              <a:rPr lang="en" dirty="0"/>
              <a:t> API’s</a:t>
            </a:r>
            <a:br>
              <a:rPr lang="en" dirty="0"/>
            </a:br>
            <a:br>
              <a:rPr lang="en" dirty="0"/>
            </a:br>
            <a:r>
              <a:rPr lang="en" dirty="0"/>
              <a:t>1. Crear </a:t>
            </a:r>
            <a:r>
              <a:rPr lang="en" dirty="0" err="1"/>
              <a:t>usuario</a:t>
            </a:r>
            <a:br>
              <a:rPr lang="en" dirty="0"/>
            </a:br>
            <a:r>
              <a:rPr lang="en" dirty="0"/>
              <a:t>2. </a:t>
            </a:r>
            <a:r>
              <a:rPr lang="en" dirty="0" err="1"/>
              <a:t>Consultar</a:t>
            </a:r>
            <a:r>
              <a:rPr lang="en" dirty="0"/>
              <a:t> </a:t>
            </a:r>
            <a:r>
              <a:rPr lang="en" dirty="0" err="1"/>
              <a:t>usuario</a:t>
            </a:r>
            <a:endParaRPr dirty="0"/>
          </a:p>
        </p:txBody>
      </p:sp>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62;p38">
            <a:extLst>
              <a:ext uri="{FF2B5EF4-FFF2-40B4-BE49-F238E27FC236}">
                <a16:creationId xmlns:a16="http://schemas.microsoft.com/office/drawing/2014/main" id="{414CE889-1166-3641-178B-3D11E21807B0}"/>
              </a:ext>
            </a:extLst>
          </p:cNvPr>
          <p:cNvSpPr txBox="1">
            <a:spLocks/>
          </p:cNvSpPr>
          <p:nvPr/>
        </p:nvSpPr>
        <p:spPr>
          <a:xfrm>
            <a:off x="474737" y="312244"/>
            <a:ext cx="3954759" cy="90013"/>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pPr algn="ctr"/>
            <a:r>
              <a:rPr lang="es-CO" sz="1600" dirty="0">
                <a:solidFill>
                  <a:schemeClr val="bg1"/>
                </a:solidFill>
                <a:latin typeface="Aptos Display" panose="020B0004020202020204" pitchFamily="34" charset="0"/>
              </a:rPr>
              <a:t>Reto</a:t>
            </a:r>
            <a:r>
              <a:rPr lang="es-CO" sz="1600" dirty="0">
                <a:latin typeface="Aptos Display" panose="020B0004020202020204" pitchFamily="34" charset="0"/>
              </a:rPr>
              <a:t> </a:t>
            </a:r>
            <a:r>
              <a:rPr lang="es-CO" sz="1600" dirty="0">
                <a:solidFill>
                  <a:srgbClr val="FF0000"/>
                </a:solidFill>
                <a:latin typeface="Aptos Display" panose="020B0004020202020204" pitchFamily="34" charset="0"/>
              </a:rPr>
              <a:t>Davivienda</a:t>
            </a:r>
            <a:r>
              <a:rPr lang="es-CO" sz="1600" dirty="0">
                <a:latin typeface="Aptos Display" panose="020B0004020202020204" pitchFamily="34" charset="0"/>
              </a:rPr>
              <a:t> (</a:t>
            </a:r>
            <a:r>
              <a:rPr lang="es-CO" sz="1600" dirty="0" err="1">
                <a:latin typeface="Aptos Display" panose="020B0004020202020204" pitchFamily="34" charset="0"/>
              </a:rPr>
              <a:t>OrangeHRM</a:t>
            </a:r>
            <a:r>
              <a:rPr lang="es-CO" sz="1600" dirty="0">
                <a:latin typeface="Aptos Display" panose="020B0004020202020204" pitchFamily="34" charset="0"/>
              </a:rPr>
              <a:t>)</a:t>
            </a:r>
            <a:endParaRPr lang="es-CO" sz="1600" dirty="0"/>
          </a:p>
        </p:txBody>
      </p:sp>
      <p:pic>
        <p:nvPicPr>
          <p:cNvPr id="7" name="Imagen 6">
            <a:extLst>
              <a:ext uri="{FF2B5EF4-FFF2-40B4-BE49-F238E27FC236}">
                <a16:creationId xmlns:a16="http://schemas.microsoft.com/office/drawing/2014/main" id="{5D966912-1265-F1CA-1015-4D522E28F3C8}"/>
              </a:ext>
            </a:extLst>
          </p:cNvPr>
          <p:cNvPicPr>
            <a:picLocks noChangeAspect="1"/>
          </p:cNvPicPr>
          <p:nvPr/>
        </p:nvPicPr>
        <p:blipFill>
          <a:blip r:embed="rId4"/>
          <a:stretch>
            <a:fillRect/>
          </a:stretch>
        </p:blipFill>
        <p:spPr>
          <a:xfrm>
            <a:off x="-95842" y="458344"/>
            <a:ext cx="1420295" cy="6581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207;p43">
            <a:extLst>
              <a:ext uri="{FF2B5EF4-FFF2-40B4-BE49-F238E27FC236}">
                <a16:creationId xmlns:a16="http://schemas.microsoft.com/office/drawing/2014/main" id="{45AF41E2-192B-E192-A533-72B35B4A6E39}"/>
              </a:ext>
            </a:extLst>
          </p:cNvPr>
          <p:cNvSpPr txBox="1">
            <a:spLocks/>
          </p:cNvSpPr>
          <p:nvPr/>
        </p:nvSpPr>
        <p:spPr>
          <a:xfrm>
            <a:off x="-1059599" y="-233534"/>
            <a:ext cx="2412900" cy="9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r"/>
            <a:r>
              <a:rPr lang="en"/>
              <a:t>01</a:t>
            </a:r>
            <a:endParaRPr lang="en" dirty="0"/>
          </a:p>
        </p:txBody>
      </p:sp>
      <p:sp>
        <p:nvSpPr>
          <p:cNvPr id="13" name="Google Shape;259;p47">
            <a:extLst>
              <a:ext uri="{FF2B5EF4-FFF2-40B4-BE49-F238E27FC236}">
                <a16:creationId xmlns:a16="http://schemas.microsoft.com/office/drawing/2014/main" id="{1B6E1399-0DE6-9B44-B126-9C16B520BCE0}"/>
              </a:ext>
            </a:extLst>
          </p:cNvPr>
          <p:cNvSpPr txBox="1">
            <a:spLocks noGrp="1"/>
          </p:cNvSpPr>
          <p:nvPr>
            <p:ph type="title"/>
          </p:nvPr>
        </p:nvSpPr>
        <p:spPr>
          <a:xfrm>
            <a:off x="935414" y="436183"/>
            <a:ext cx="6795422"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Sacar un Endpoint de la </a:t>
            </a:r>
            <a:r>
              <a:rPr lang="es-CO" dirty="0"/>
              <a:t>P</a:t>
            </a:r>
            <a:r>
              <a:rPr lang="en" dirty="0" err="1"/>
              <a:t>lataforma</a:t>
            </a:r>
            <a:r>
              <a:rPr lang="en" dirty="0"/>
              <a:t> </a:t>
            </a:r>
            <a:r>
              <a:rPr lang="es-CO" sz="1800" dirty="0" err="1">
                <a:latin typeface="Aptos Display" panose="020B0004020202020204" pitchFamily="34" charset="0"/>
              </a:rPr>
              <a:t>OrangeHRM</a:t>
            </a:r>
            <a:r>
              <a:rPr lang="es-CO" sz="1800" dirty="0">
                <a:latin typeface="Aptos Display" panose="020B0004020202020204" pitchFamily="34" charset="0"/>
              </a:rPr>
              <a:t> para poder copiar las Cookies del navegador (autentificación), esto con el fin de Consultar, crear usuarios bajo esas cookies y poder generar estados 200ok</a:t>
            </a:r>
            <a:endParaRPr dirty="0"/>
          </a:p>
        </p:txBody>
      </p:sp>
      <p:pic>
        <p:nvPicPr>
          <p:cNvPr id="15" name="Imagen 14">
            <a:extLst>
              <a:ext uri="{FF2B5EF4-FFF2-40B4-BE49-F238E27FC236}">
                <a16:creationId xmlns:a16="http://schemas.microsoft.com/office/drawing/2014/main" id="{B0FB9675-06E4-E28B-2048-891CF66A85B6}"/>
              </a:ext>
            </a:extLst>
          </p:cNvPr>
          <p:cNvPicPr>
            <a:picLocks noChangeAspect="1"/>
          </p:cNvPicPr>
          <p:nvPr/>
        </p:nvPicPr>
        <p:blipFill>
          <a:blip r:embed="rId3"/>
          <a:stretch>
            <a:fillRect/>
          </a:stretch>
        </p:blipFill>
        <p:spPr>
          <a:xfrm>
            <a:off x="146851" y="1646971"/>
            <a:ext cx="7772400" cy="3156886"/>
          </a:xfrm>
          <a:prstGeom prst="rect">
            <a:avLst/>
          </a:prstGeom>
        </p:spPr>
      </p:pic>
      <p:sp>
        <p:nvSpPr>
          <p:cNvPr id="16" name="Rectángulo 15">
            <a:extLst>
              <a:ext uri="{FF2B5EF4-FFF2-40B4-BE49-F238E27FC236}">
                <a16:creationId xmlns:a16="http://schemas.microsoft.com/office/drawing/2014/main" id="{FDC9B0BF-45C6-977B-4BA1-6B271DA46577}"/>
              </a:ext>
            </a:extLst>
          </p:cNvPr>
          <p:cNvSpPr/>
          <p:nvPr/>
        </p:nvSpPr>
        <p:spPr>
          <a:xfrm>
            <a:off x="6131688" y="2143906"/>
            <a:ext cx="245362" cy="1183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Google Shape;315;p51">
            <a:extLst>
              <a:ext uri="{FF2B5EF4-FFF2-40B4-BE49-F238E27FC236}">
                <a16:creationId xmlns:a16="http://schemas.microsoft.com/office/drawing/2014/main" id="{5A7E39A5-3606-269E-B162-D29683E2260C}"/>
              </a:ext>
            </a:extLst>
          </p:cNvPr>
          <p:cNvSpPr/>
          <p:nvPr/>
        </p:nvSpPr>
        <p:spPr>
          <a:xfrm>
            <a:off x="6818280" y="3377309"/>
            <a:ext cx="1327777" cy="1225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1;p42">
            <a:extLst>
              <a:ext uri="{FF2B5EF4-FFF2-40B4-BE49-F238E27FC236}">
                <a16:creationId xmlns:a16="http://schemas.microsoft.com/office/drawing/2014/main" id="{3904615D-EA78-F61D-5A1D-4A2B8815B71F}"/>
              </a:ext>
            </a:extLst>
          </p:cNvPr>
          <p:cNvSpPr txBox="1">
            <a:spLocks/>
          </p:cNvSpPr>
          <p:nvPr/>
        </p:nvSpPr>
        <p:spPr>
          <a:xfrm>
            <a:off x="6842715" y="3558763"/>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Hacer </a:t>
            </a:r>
            <a:r>
              <a:rPr lang="es-CO" sz="1000" dirty="0" err="1"/>
              <a:t>loggin</a:t>
            </a:r>
            <a:r>
              <a:rPr lang="es-CO" sz="1000" dirty="0"/>
              <a:t> en la plataforma para </a:t>
            </a:r>
            <a:r>
              <a:rPr lang="es-CO" sz="1000" dirty="0" err="1"/>
              <a:t>campurar</a:t>
            </a:r>
            <a:r>
              <a:rPr lang="es-CO" sz="1000" dirty="0"/>
              <a:t> los </a:t>
            </a:r>
            <a:r>
              <a:rPr lang="es-CO" sz="1000" dirty="0" err="1"/>
              <a:t>Fetch</a:t>
            </a:r>
            <a:r>
              <a:rPr lang="es-CO" sz="1000" dirty="0"/>
              <a:t>/XHR y sacar el </a:t>
            </a:r>
            <a:r>
              <a:rPr lang="es-CO" sz="1000" dirty="0" err="1"/>
              <a:t>cURL</a:t>
            </a:r>
            <a:endParaRPr lang="es-CO" sz="1000" dirty="0"/>
          </a:p>
          <a:p>
            <a:endParaRPr lang="es-CO" sz="1000" dirty="0"/>
          </a:p>
          <a:p>
            <a:endParaRPr lang="es-CO"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a:extLst>
              <a:ext uri="{FF2B5EF4-FFF2-40B4-BE49-F238E27FC236}">
                <a16:creationId xmlns:a16="http://schemas.microsoft.com/office/drawing/2014/main" id="{C6B4A2BE-85A8-6EB3-CEB6-B04247A1B220}"/>
              </a:ext>
            </a:extLst>
          </p:cNvPr>
          <p:cNvPicPr>
            <a:picLocks noChangeAspect="1"/>
          </p:cNvPicPr>
          <p:nvPr/>
        </p:nvPicPr>
        <p:blipFill>
          <a:blip r:embed="rId3"/>
          <a:stretch>
            <a:fillRect/>
          </a:stretch>
        </p:blipFill>
        <p:spPr>
          <a:xfrm>
            <a:off x="133148" y="272105"/>
            <a:ext cx="7772400" cy="3634525"/>
          </a:xfrm>
          <a:prstGeom prst="rect">
            <a:avLst/>
          </a:prstGeom>
        </p:spPr>
      </p:pic>
      <p:sp>
        <p:nvSpPr>
          <p:cNvPr id="18" name="Rectángulo 17">
            <a:extLst>
              <a:ext uri="{FF2B5EF4-FFF2-40B4-BE49-F238E27FC236}">
                <a16:creationId xmlns:a16="http://schemas.microsoft.com/office/drawing/2014/main" id="{9445D02A-05B7-5E2C-A1FE-FA16A0AB485E}"/>
              </a:ext>
            </a:extLst>
          </p:cNvPr>
          <p:cNvSpPr/>
          <p:nvPr/>
        </p:nvSpPr>
        <p:spPr>
          <a:xfrm>
            <a:off x="5021345" y="1740146"/>
            <a:ext cx="666935" cy="1005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C573D0C7-3062-A91A-EA4A-76651B62C6A4}"/>
              </a:ext>
            </a:extLst>
          </p:cNvPr>
          <p:cNvSpPr/>
          <p:nvPr/>
        </p:nvSpPr>
        <p:spPr>
          <a:xfrm>
            <a:off x="5688280" y="1822862"/>
            <a:ext cx="801585" cy="1005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a:extLst>
              <a:ext uri="{FF2B5EF4-FFF2-40B4-BE49-F238E27FC236}">
                <a16:creationId xmlns:a16="http://schemas.microsoft.com/office/drawing/2014/main" id="{3CEB9946-6CB4-0DB0-639D-B57FC36E4413}"/>
              </a:ext>
            </a:extLst>
          </p:cNvPr>
          <p:cNvSpPr/>
          <p:nvPr/>
        </p:nvSpPr>
        <p:spPr>
          <a:xfrm>
            <a:off x="492826" y="2517569"/>
            <a:ext cx="6163293" cy="25235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000" dirty="0" err="1">
                <a:solidFill>
                  <a:schemeClr val="accent6"/>
                </a:solidFill>
              </a:rPr>
              <a:t>curl</a:t>
            </a:r>
            <a:r>
              <a:rPr lang="es-CO" sz="1000" dirty="0">
                <a:solidFill>
                  <a:schemeClr val="accent6"/>
                </a:solidFill>
              </a:rPr>
              <a:t> 'https://</a:t>
            </a:r>
            <a:r>
              <a:rPr lang="es-CO" sz="1000" dirty="0" err="1">
                <a:solidFill>
                  <a:schemeClr val="accent6"/>
                </a:solidFill>
              </a:rPr>
              <a:t>opensource-demo.orangehrmlive.com</a:t>
            </a:r>
            <a:r>
              <a:rPr lang="es-CO" sz="1000" dirty="0">
                <a:solidFill>
                  <a:schemeClr val="accent6"/>
                </a:solidFill>
              </a:rPr>
              <a:t>/web/</a:t>
            </a:r>
            <a:r>
              <a:rPr lang="es-CO" sz="1000" dirty="0" err="1">
                <a:solidFill>
                  <a:schemeClr val="accent6"/>
                </a:solidFill>
              </a:rPr>
              <a:t>index.php</a:t>
            </a:r>
            <a:r>
              <a:rPr lang="es-CO" sz="1000" dirty="0">
                <a:solidFill>
                  <a:schemeClr val="accent6"/>
                </a:solidFill>
              </a:rPr>
              <a:t>/api/v2/</a:t>
            </a:r>
            <a:r>
              <a:rPr lang="es-CO" sz="1000" dirty="0" err="1">
                <a:solidFill>
                  <a:schemeClr val="accent6"/>
                </a:solidFill>
              </a:rPr>
              <a:t>dashboard</a:t>
            </a:r>
            <a:r>
              <a:rPr lang="es-CO" sz="1000" dirty="0">
                <a:solidFill>
                  <a:schemeClr val="accent6"/>
                </a:solidFill>
              </a:rPr>
              <a:t>/</a:t>
            </a:r>
            <a:r>
              <a:rPr lang="es-CO" sz="1000" dirty="0" err="1">
                <a:solidFill>
                  <a:schemeClr val="accent6"/>
                </a:solidFill>
              </a:rPr>
              <a:t>employees</a:t>
            </a:r>
            <a:r>
              <a:rPr lang="es-CO" sz="1000" dirty="0">
                <a:solidFill>
                  <a:schemeClr val="accent6"/>
                </a:solidFill>
              </a:rPr>
              <a:t>/</a:t>
            </a:r>
            <a:r>
              <a:rPr lang="es-CO" sz="1000" dirty="0" err="1">
                <a:solidFill>
                  <a:schemeClr val="accent6"/>
                </a:solidFill>
              </a:rPr>
              <a:t>time-at-work?timezoneOffset</a:t>
            </a:r>
            <a:r>
              <a:rPr lang="es-CO" sz="1000" dirty="0">
                <a:solidFill>
                  <a:schemeClr val="accent6"/>
                </a:solidFill>
              </a:rPr>
              <a:t>=-5&amp;currentDate=2025-11-23&amp;currentTime=20:01' \</a:t>
            </a:r>
          </a:p>
          <a:p>
            <a:pPr algn="ctr"/>
            <a:r>
              <a:rPr lang="es-CO" sz="1000" dirty="0">
                <a:solidFill>
                  <a:schemeClr val="accent6"/>
                </a:solidFill>
              </a:rPr>
              <a:t>  -H '</a:t>
            </a:r>
            <a:r>
              <a:rPr lang="es-CO" sz="1000" dirty="0" err="1">
                <a:solidFill>
                  <a:schemeClr val="accent6"/>
                </a:solidFill>
              </a:rPr>
              <a:t>Accept</a:t>
            </a:r>
            <a:r>
              <a:rPr lang="es-CO" sz="1000" dirty="0">
                <a:solidFill>
                  <a:schemeClr val="accent6"/>
                </a:solidFill>
              </a:rPr>
              <a:t>: </a:t>
            </a:r>
            <a:r>
              <a:rPr lang="es-CO" sz="1000" dirty="0" err="1">
                <a:solidFill>
                  <a:schemeClr val="accent6"/>
                </a:solidFill>
              </a:rPr>
              <a:t>application</a:t>
            </a:r>
            <a:r>
              <a:rPr lang="es-CO" sz="1000" dirty="0">
                <a:solidFill>
                  <a:schemeClr val="accent6"/>
                </a:solidFill>
              </a:rPr>
              <a:t>/</a:t>
            </a:r>
            <a:r>
              <a:rPr lang="es-CO" sz="1000" dirty="0" err="1">
                <a:solidFill>
                  <a:schemeClr val="accent6"/>
                </a:solidFill>
              </a:rPr>
              <a:t>json</a:t>
            </a:r>
            <a:r>
              <a:rPr lang="es-CO" sz="1000" dirty="0">
                <a:solidFill>
                  <a:schemeClr val="accent6"/>
                </a:solidFill>
              </a:rPr>
              <a:t>' \</a:t>
            </a:r>
          </a:p>
          <a:p>
            <a:pPr algn="ctr"/>
            <a:r>
              <a:rPr lang="es-CO" sz="1000" dirty="0">
                <a:solidFill>
                  <a:schemeClr val="accent6"/>
                </a:solidFill>
              </a:rPr>
              <a:t>  -H '</a:t>
            </a:r>
            <a:r>
              <a:rPr lang="es-CO" sz="1000" dirty="0" err="1">
                <a:solidFill>
                  <a:schemeClr val="accent6"/>
                </a:solidFill>
              </a:rPr>
              <a:t>Accept-Language</a:t>
            </a:r>
            <a:r>
              <a:rPr lang="es-CO" sz="1000" dirty="0">
                <a:solidFill>
                  <a:schemeClr val="accent6"/>
                </a:solidFill>
              </a:rPr>
              <a:t>: es-419,es;q=0.9' \</a:t>
            </a:r>
          </a:p>
          <a:p>
            <a:pPr algn="ctr"/>
            <a:r>
              <a:rPr lang="es-CO" sz="1000" dirty="0">
                <a:solidFill>
                  <a:schemeClr val="accent6"/>
                </a:solidFill>
              </a:rPr>
              <a:t>  -H 'Cache-Control: no-store, no-cache, </a:t>
            </a:r>
            <a:r>
              <a:rPr lang="es-CO" sz="1000" dirty="0" err="1">
                <a:solidFill>
                  <a:schemeClr val="accent6"/>
                </a:solidFill>
              </a:rPr>
              <a:t>must-revalidate</a:t>
            </a:r>
            <a:r>
              <a:rPr lang="es-CO" sz="1000" dirty="0">
                <a:solidFill>
                  <a:schemeClr val="accent6"/>
                </a:solidFill>
              </a:rPr>
              <a:t>, post-</a:t>
            </a:r>
            <a:r>
              <a:rPr lang="es-CO" sz="1000" dirty="0" err="1">
                <a:solidFill>
                  <a:schemeClr val="accent6"/>
                </a:solidFill>
              </a:rPr>
              <a:t>check</a:t>
            </a:r>
            <a:r>
              <a:rPr lang="es-CO" sz="1000" dirty="0">
                <a:solidFill>
                  <a:schemeClr val="accent6"/>
                </a:solidFill>
              </a:rPr>
              <a:t>=0, pre-</a:t>
            </a:r>
            <a:r>
              <a:rPr lang="es-CO" sz="1000" dirty="0" err="1">
                <a:solidFill>
                  <a:schemeClr val="accent6"/>
                </a:solidFill>
              </a:rPr>
              <a:t>check</a:t>
            </a:r>
            <a:r>
              <a:rPr lang="es-CO" sz="1000" dirty="0">
                <a:solidFill>
                  <a:schemeClr val="accent6"/>
                </a:solidFill>
              </a:rPr>
              <a:t>=0' \</a:t>
            </a:r>
          </a:p>
          <a:p>
            <a:pPr algn="ctr"/>
            <a:r>
              <a:rPr lang="es-CO" sz="1000" dirty="0">
                <a:solidFill>
                  <a:schemeClr val="accent6"/>
                </a:solidFill>
              </a:rPr>
              <a:t>  -H '</a:t>
            </a:r>
            <a:r>
              <a:rPr lang="es-CO" sz="1000" dirty="0" err="1">
                <a:solidFill>
                  <a:schemeClr val="accent6"/>
                </a:solidFill>
              </a:rPr>
              <a:t>Connection</a:t>
            </a:r>
            <a:r>
              <a:rPr lang="es-CO" sz="1000" dirty="0">
                <a:solidFill>
                  <a:schemeClr val="accent6"/>
                </a:solidFill>
              </a:rPr>
              <a:t>: </a:t>
            </a:r>
            <a:r>
              <a:rPr lang="es-CO" sz="1000" dirty="0" err="1">
                <a:solidFill>
                  <a:schemeClr val="accent6"/>
                </a:solidFill>
              </a:rPr>
              <a:t>keep-alive</a:t>
            </a:r>
            <a:r>
              <a:rPr lang="es-CO" sz="1000" dirty="0">
                <a:solidFill>
                  <a:schemeClr val="accent6"/>
                </a:solidFill>
              </a:rPr>
              <a:t>' \</a:t>
            </a:r>
          </a:p>
          <a:p>
            <a:pPr algn="ctr"/>
            <a:r>
              <a:rPr lang="es-CO" sz="1000" dirty="0">
                <a:solidFill>
                  <a:schemeClr val="accent6"/>
                </a:solidFill>
              </a:rPr>
              <a:t>  -b '</a:t>
            </a:r>
            <a:r>
              <a:rPr lang="es-CO" sz="1000" dirty="0" err="1">
                <a:solidFill>
                  <a:schemeClr val="accent6"/>
                </a:solidFill>
              </a:rPr>
              <a:t>orangehrm</a:t>
            </a:r>
            <a:r>
              <a:rPr lang="es-CO" sz="1000" dirty="0">
                <a:solidFill>
                  <a:schemeClr val="accent6"/>
                </a:solidFill>
              </a:rPr>
              <a:t>=f80p22ssblakiabrhsr39m1a1e' \</a:t>
            </a:r>
          </a:p>
          <a:p>
            <a:pPr algn="ctr"/>
            <a:r>
              <a:rPr lang="es-CO" sz="1000" dirty="0">
                <a:solidFill>
                  <a:schemeClr val="accent6"/>
                </a:solidFill>
              </a:rPr>
              <a:t>  -H '</a:t>
            </a:r>
            <a:r>
              <a:rPr lang="es-CO" sz="1000" dirty="0" err="1">
                <a:solidFill>
                  <a:schemeClr val="accent6"/>
                </a:solidFill>
              </a:rPr>
              <a:t>Referer</a:t>
            </a:r>
            <a:r>
              <a:rPr lang="es-CO" sz="1000" dirty="0">
                <a:solidFill>
                  <a:schemeClr val="accent6"/>
                </a:solidFill>
              </a:rPr>
              <a:t>: https://</a:t>
            </a:r>
            <a:r>
              <a:rPr lang="es-CO" sz="1000" dirty="0" err="1">
                <a:solidFill>
                  <a:schemeClr val="accent6"/>
                </a:solidFill>
              </a:rPr>
              <a:t>opensource-demo.orangehrmlive.com</a:t>
            </a:r>
            <a:r>
              <a:rPr lang="es-CO" sz="1000" dirty="0">
                <a:solidFill>
                  <a:schemeClr val="accent6"/>
                </a:solidFill>
              </a:rPr>
              <a:t>/web/</a:t>
            </a:r>
            <a:r>
              <a:rPr lang="es-CO" sz="1000" dirty="0" err="1">
                <a:solidFill>
                  <a:schemeClr val="accent6"/>
                </a:solidFill>
              </a:rPr>
              <a:t>index.php</a:t>
            </a:r>
            <a:r>
              <a:rPr lang="es-CO" sz="1000" dirty="0">
                <a:solidFill>
                  <a:schemeClr val="accent6"/>
                </a:solidFill>
              </a:rPr>
              <a:t>/</a:t>
            </a:r>
            <a:r>
              <a:rPr lang="es-CO" sz="1000" dirty="0" err="1">
                <a:solidFill>
                  <a:schemeClr val="accent6"/>
                </a:solidFill>
              </a:rPr>
              <a:t>dashboard</a:t>
            </a:r>
            <a:r>
              <a:rPr lang="es-CO" sz="1000" dirty="0">
                <a:solidFill>
                  <a:schemeClr val="accent6"/>
                </a:solidFill>
              </a:rPr>
              <a:t>/</a:t>
            </a:r>
            <a:r>
              <a:rPr lang="es-CO" sz="1000" dirty="0" err="1">
                <a:solidFill>
                  <a:schemeClr val="accent6"/>
                </a:solidFill>
              </a:rPr>
              <a:t>index</a:t>
            </a:r>
            <a:r>
              <a:rPr lang="es-CO" sz="1000" dirty="0">
                <a:solidFill>
                  <a:schemeClr val="accent6"/>
                </a:solidFill>
              </a:rPr>
              <a:t>' \</a:t>
            </a:r>
          </a:p>
          <a:p>
            <a:pPr algn="ctr"/>
            <a:r>
              <a:rPr lang="es-CO" sz="1000" dirty="0">
                <a:solidFill>
                  <a:schemeClr val="accent6"/>
                </a:solidFill>
              </a:rPr>
              <a:t>  -H '</a:t>
            </a:r>
            <a:r>
              <a:rPr lang="es-CO" sz="1000" dirty="0" err="1">
                <a:solidFill>
                  <a:schemeClr val="accent6"/>
                </a:solidFill>
              </a:rPr>
              <a:t>Sec-Fetch-Dest</a:t>
            </a:r>
            <a:r>
              <a:rPr lang="es-CO" sz="1000" dirty="0">
                <a:solidFill>
                  <a:schemeClr val="accent6"/>
                </a:solidFill>
              </a:rPr>
              <a:t>: </a:t>
            </a:r>
            <a:r>
              <a:rPr lang="es-CO" sz="1000" dirty="0" err="1">
                <a:solidFill>
                  <a:schemeClr val="accent6"/>
                </a:solidFill>
              </a:rPr>
              <a:t>empty</a:t>
            </a:r>
            <a:r>
              <a:rPr lang="es-CO" sz="1000" dirty="0">
                <a:solidFill>
                  <a:schemeClr val="accent6"/>
                </a:solidFill>
              </a:rPr>
              <a:t>' \</a:t>
            </a:r>
          </a:p>
          <a:p>
            <a:pPr algn="ctr"/>
            <a:r>
              <a:rPr lang="es-CO" sz="1000" dirty="0">
                <a:solidFill>
                  <a:schemeClr val="accent6"/>
                </a:solidFill>
              </a:rPr>
              <a:t>  -H '</a:t>
            </a:r>
            <a:r>
              <a:rPr lang="es-CO" sz="1000" dirty="0" err="1">
                <a:solidFill>
                  <a:schemeClr val="accent6"/>
                </a:solidFill>
              </a:rPr>
              <a:t>Sec-Fetch-Mode</a:t>
            </a:r>
            <a:r>
              <a:rPr lang="es-CO" sz="1000" dirty="0">
                <a:solidFill>
                  <a:schemeClr val="accent6"/>
                </a:solidFill>
              </a:rPr>
              <a:t>: </a:t>
            </a:r>
            <a:r>
              <a:rPr lang="es-CO" sz="1000" dirty="0" err="1">
                <a:solidFill>
                  <a:schemeClr val="accent6"/>
                </a:solidFill>
              </a:rPr>
              <a:t>cors</a:t>
            </a:r>
            <a:r>
              <a:rPr lang="es-CO" sz="1000" dirty="0">
                <a:solidFill>
                  <a:schemeClr val="accent6"/>
                </a:solidFill>
              </a:rPr>
              <a:t>' \</a:t>
            </a:r>
          </a:p>
          <a:p>
            <a:pPr algn="ctr"/>
            <a:r>
              <a:rPr lang="es-CO" sz="1000" dirty="0">
                <a:solidFill>
                  <a:schemeClr val="accent6"/>
                </a:solidFill>
              </a:rPr>
              <a:t>  -H '</a:t>
            </a:r>
            <a:r>
              <a:rPr lang="es-CO" sz="1000" dirty="0" err="1">
                <a:solidFill>
                  <a:schemeClr val="accent6"/>
                </a:solidFill>
              </a:rPr>
              <a:t>Sec</a:t>
            </a:r>
            <a:r>
              <a:rPr lang="es-CO" sz="1000" dirty="0">
                <a:solidFill>
                  <a:schemeClr val="accent6"/>
                </a:solidFill>
              </a:rPr>
              <a:t>-</a:t>
            </a:r>
            <a:r>
              <a:rPr lang="es-CO" sz="1000" dirty="0" err="1">
                <a:solidFill>
                  <a:schemeClr val="accent6"/>
                </a:solidFill>
              </a:rPr>
              <a:t>Fetch</a:t>
            </a:r>
            <a:r>
              <a:rPr lang="es-CO" sz="1000" dirty="0">
                <a:solidFill>
                  <a:schemeClr val="accent6"/>
                </a:solidFill>
              </a:rPr>
              <a:t>-Site: </a:t>
            </a:r>
            <a:r>
              <a:rPr lang="es-CO" sz="1000" dirty="0" err="1">
                <a:solidFill>
                  <a:schemeClr val="accent6"/>
                </a:solidFill>
              </a:rPr>
              <a:t>same-origin</a:t>
            </a:r>
            <a:r>
              <a:rPr lang="es-CO" sz="1000" dirty="0">
                <a:solidFill>
                  <a:schemeClr val="accent6"/>
                </a:solidFill>
              </a:rPr>
              <a:t>' \</a:t>
            </a:r>
          </a:p>
          <a:p>
            <a:pPr algn="ctr"/>
            <a:r>
              <a:rPr lang="es-CO" sz="1000" dirty="0">
                <a:solidFill>
                  <a:schemeClr val="accent6"/>
                </a:solidFill>
              </a:rPr>
              <a:t>  -H '</a:t>
            </a:r>
            <a:r>
              <a:rPr lang="es-CO" sz="1000" dirty="0" err="1">
                <a:solidFill>
                  <a:schemeClr val="accent6"/>
                </a:solidFill>
              </a:rPr>
              <a:t>User-Agent</a:t>
            </a:r>
            <a:r>
              <a:rPr lang="es-CO" sz="1000" dirty="0">
                <a:solidFill>
                  <a:schemeClr val="accent6"/>
                </a:solidFill>
              </a:rPr>
              <a:t>: Mozilla/5.0 (Macintosh; Intel Mac OS X 10_15_7) </a:t>
            </a:r>
            <a:r>
              <a:rPr lang="es-CO" sz="1000" dirty="0" err="1">
                <a:solidFill>
                  <a:schemeClr val="accent6"/>
                </a:solidFill>
              </a:rPr>
              <a:t>AppleWebKit</a:t>
            </a:r>
            <a:r>
              <a:rPr lang="es-CO" sz="1000" dirty="0">
                <a:solidFill>
                  <a:schemeClr val="accent6"/>
                </a:solidFill>
              </a:rPr>
              <a:t>/537.36 (KHTML, </a:t>
            </a:r>
            <a:r>
              <a:rPr lang="es-CO" sz="1000" dirty="0" err="1">
                <a:solidFill>
                  <a:schemeClr val="accent6"/>
                </a:solidFill>
              </a:rPr>
              <a:t>like</a:t>
            </a:r>
            <a:r>
              <a:rPr lang="es-CO" sz="1000" dirty="0">
                <a:solidFill>
                  <a:schemeClr val="accent6"/>
                </a:solidFill>
              </a:rPr>
              <a:t> Gecko) Chrome/142.0.0.0 Safari/537.36' \</a:t>
            </a:r>
          </a:p>
          <a:p>
            <a:pPr algn="ctr"/>
            <a:r>
              <a:rPr lang="es-CO" sz="1000" dirty="0">
                <a:solidFill>
                  <a:schemeClr val="accent6"/>
                </a:solidFill>
              </a:rPr>
              <a:t>  -H '</a:t>
            </a:r>
            <a:r>
              <a:rPr lang="es-CO" sz="1000" dirty="0" err="1">
                <a:solidFill>
                  <a:schemeClr val="accent6"/>
                </a:solidFill>
              </a:rPr>
              <a:t>sec</a:t>
            </a:r>
            <a:r>
              <a:rPr lang="es-CO" sz="1000" dirty="0">
                <a:solidFill>
                  <a:schemeClr val="accent6"/>
                </a:solidFill>
              </a:rPr>
              <a:t>-ch-</a:t>
            </a:r>
            <a:r>
              <a:rPr lang="es-CO" sz="1000" dirty="0" err="1">
                <a:solidFill>
                  <a:schemeClr val="accent6"/>
                </a:solidFill>
              </a:rPr>
              <a:t>ua</a:t>
            </a:r>
            <a:r>
              <a:rPr lang="es-CO" sz="1000" dirty="0">
                <a:solidFill>
                  <a:schemeClr val="accent6"/>
                </a:solidFill>
              </a:rPr>
              <a:t>: "</a:t>
            </a:r>
            <a:r>
              <a:rPr lang="es-CO" sz="1000" dirty="0" err="1">
                <a:solidFill>
                  <a:schemeClr val="accent6"/>
                </a:solidFill>
              </a:rPr>
              <a:t>Chromium</a:t>
            </a:r>
            <a:r>
              <a:rPr lang="es-CO" sz="1000" dirty="0">
                <a:solidFill>
                  <a:schemeClr val="accent6"/>
                </a:solidFill>
              </a:rPr>
              <a:t>";v="142", "Google </a:t>
            </a:r>
            <a:r>
              <a:rPr lang="es-CO" sz="1000" dirty="0" err="1">
                <a:solidFill>
                  <a:schemeClr val="accent6"/>
                </a:solidFill>
              </a:rPr>
              <a:t>Chrome";v</a:t>
            </a:r>
            <a:r>
              <a:rPr lang="es-CO" sz="1000" dirty="0">
                <a:solidFill>
                  <a:schemeClr val="accent6"/>
                </a:solidFill>
              </a:rPr>
              <a:t>="142", "</a:t>
            </a:r>
            <a:r>
              <a:rPr lang="es-CO" sz="1000" dirty="0" err="1">
                <a:solidFill>
                  <a:schemeClr val="accent6"/>
                </a:solidFill>
              </a:rPr>
              <a:t>Not_A</a:t>
            </a:r>
            <a:r>
              <a:rPr lang="es-CO" sz="1000" dirty="0">
                <a:solidFill>
                  <a:schemeClr val="accent6"/>
                </a:solidFill>
              </a:rPr>
              <a:t> </a:t>
            </a:r>
            <a:r>
              <a:rPr lang="es-CO" sz="1000" dirty="0" err="1">
                <a:solidFill>
                  <a:schemeClr val="accent6"/>
                </a:solidFill>
              </a:rPr>
              <a:t>Brand";v</a:t>
            </a:r>
            <a:r>
              <a:rPr lang="es-CO" sz="1000" dirty="0">
                <a:solidFill>
                  <a:schemeClr val="accent6"/>
                </a:solidFill>
              </a:rPr>
              <a:t>="99"' \</a:t>
            </a:r>
          </a:p>
          <a:p>
            <a:pPr algn="ctr"/>
            <a:r>
              <a:rPr lang="es-CO" sz="1000" dirty="0">
                <a:solidFill>
                  <a:schemeClr val="accent6"/>
                </a:solidFill>
              </a:rPr>
              <a:t>  -H '</a:t>
            </a:r>
            <a:r>
              <a:rPr lang="es-CO" sz="1000" dirty="0" err="1">
                <a:solidFill>
                  <a:schemeClr val="accent6"/>
                </a:solidFill>
              </a:rPr>
              <a:t>sec</a:t>
            </a:r>
            <a:r>
              <a:rPr lang="es-CO" sz="1000" dirty="0">
                <a:solidFill>
                  <a:schemeClr val="accent6"/>
                </a:solidFill>
              </a:rPr>
              <a:t>-ch-</a:t>
            </a:r>
            <a:r>
              <a:rPr lang="es-CO" sz="1000" dirty="0" err="1">
                <a:solidFill>
                  <a:schemeClr val="accent6"/>
                </a:solidFill>
              </a:rPr>
              <a:t>ua</a:t>
            </a:r>
            <a:r>
              <a:rPr lang="es-CO" sz="1000" dirty="0">
                <a:solidFill>
                  <a:schemeClr val="accent6"/>
                </a:solidFill>
              </a:rPr>
              <a:t>-</a:t>
            </a:r>
            <a:r>
              <a:rPr lang="es-CO" sz="1000" dirty="0" err="1">
                <a:solidFill>
                  <a:schemeClr val="accent6"/>
                </a:solidFill>
              </a:rPr>
              <a:t>mobile</a:t>
            </a:r>
            <a:r>
              <a:rPr lang="es-CO" sz="1000" dirty="0">
                <a:solidFill>
                  <a:schemeClr val="accent6"/>
                </a:solidFill>
              </a:rPr>
              <a:t>: ?0' \</a:t>
            </a:r>
          </a:p>
          <a:p>
            <a:pPr algn="ctr"/>
            <a:r>
              <a:rPr lang="es-CO" sz="1000" dirty="0">
                <a:solidFill>
                  <a:schemeClr val="accent6"/>
                </a:solidFill>
              </a:rPr>
              <a:t>  -H '</a:t>
            </a:r>
            <a:r>
              <a:rPr lang="es-CO" sz="1000" dirty="0" err="1">
                <a:solidFill>
                  <a:schemeClr val="accent6"/>
                </a:solidFill>
              </a:rPr>
              <a:t>sec</a:t>
            </a:r>
            <a:r>
              <a:rPr lang="es-CO" sz="1000" dirty="0">
                <a:solidFill>
                  <a:schemeClr val="accent6"/>
                </a:solidFill>
              </a:rPr>
              <a:t>-ch-</a:t>
            </a:r>
            <a:r>
              <a:rPr lang="es-CO" sz="1000" dirty="0" err="1">
                <a:solidFill>
                  <a:schemeClr val="accent6"/>
                </a:solidFill>
              </a:rPr>
              <a:t>ua</a:t>
            </a:r>
            <a:r>
              <a:rPr lang="es-CO" sz="1000" dirty="0">
                <a:solidFill>
                  <a:schemeClr val="accent6"/>
                </a:solidFill>
              </a:rPr>
              <a:t>-</a:t>
            </a:r>
            <a:r>
              <a:rPr lang="es-CO" sz="1000" dirty="0" err="1">
                <a:solidFill>
                  <a:schemeClr val="accent6"/>
                </a:solidFill>
              </a:rPr>
              <a:t>platform</a:t>
            </a:r>
            <a:r>
              <a:rPr lang="es-CO" sz="1000" dirty="0">
                <a:solidFill>
                  <a:schemeClr val="accent6"/>
                </a:solidFill>
              </a:rPr>
              <a:t>: "macOS"'</a:t>
            </a:r>
          </a:p>
        </p:txBody>
      </p:sp>
      <p:sp>
        <p:nvSpPr>
          <p:cNvPr id="21" name="Google Shape;265;p48">
            <a:extLst>
              <a:ext uri="{FF2B5EF4-FFF2-40B4-BE49-F238E27FC236}">
                <a16:creationId xmlns:a16="http://schemas.microsoft.com/office/drawing/2014/main" id="{1BF53F43-1DF2-AC2E-8E75-B15430658035}"/>
              </a:ext>
            </a:extLst>
          </p:cNvPr>
          <p:cNvSpPr txBox="1">
            <a:spLocks noGrp="1"/>
          </p:cNvSpPr>
          <p:nvPr>
            <p:ph type="title"/>
          </p:nvPr>
        </p:nvSpPr>
        <p:spPr>
          <a:xfrm>
            <a:off x="676893" y="1319250"/>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FFC000"/>
                </a:solidFill>
              </a:rPr>
              <a:t>cURL</a:t>
            </a:r>
            <a:endParaRPr dirty="0">
              <a:solidFill>
                <a:srgbClr val="FFC000"/>
              </a:solidFill>
            </a:endParaRPr>
          </a:p>
        </p:txBody>
      </p:sp>
      <p:sp>
        <p:nvSpPr>
          <p:cNvPr id="22" name="Rectángulo 21">
            <a:extLst>
              <a:ext uri="{FF2B5EF4-FFF2-40B4-BE49-F238E27FC236}">
                <a16:creationId xmlns:a16="http://schemas.microsoft.com/office/drawing/2014/main" id="{0AF7A92F-A824-DE68-C9D6-A252D3117DFC}"/>
              </a:ext>
            </a:extLst>
          </p:cNvPr>
          <p:cNvSpPr/>
          <p:nvPr/>
        </p:nvSpPr>
        <p:spPr>
          <a:xfrm>
            <a:off x="2236519" y="3476977"/>
            <a:ext cx="2784826" cy="1419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3" name="Conector recto de flecha 22">
            <a:extLst>
              <a:ext uri="{FF2B5EF4-FFF2-40B4-BE49-F238E27FC236}">
                <a16:creationId xmlns:a16="http://schemas.microsoft.com/office/drawing/2014/main" id="{C4E00885-E3EE-46C7-6CB2-C5FCA984297F}"/>
              </a:ext>
            </a:extLst>
          </p:cNvPr>
          <p:cNvCxnSpPr>
            <a:cxnSpLocks/>
          </p:cNvCxnSpPr>
          <p:nvPr/>
        </p:nvCxnSpPr>
        <p:spPr>
          <a:xfrm>
            <a:off x="5021345" y="3546876"/>
            <a:ext cx="19910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Google Shape;315;p51">
            <a:extLst>
              <a:ext uri="{FF2B5EF4-FFF2-40B4-BE49-F238E27FC236}">
                <a16:creationId xmlns:a16="http://schemas.microsoft.com/office/drawing/2014/main" id="{F7073AD1-5F7F-C939-9F8B-839521EB92BC}"/>
              </a:ext>
            </a:extLst>
          </p:cNvPr>
          <p:cNvSpPr/>
          <p:nvPr/>
        </p:nvSpPr>
        <p:spPr>
          <a:xfrm>
            <a:off x="7072035" y="2934149"/>
            <a:ext cx="1327777" cy="1225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p42">
            <a:extLst>
              <a:ext uri="{FF2B5EF4-FFF2-40B4-BE49-F238E27FC236}">
                <a16:creationId xmlns:a16="http://schemas.microsoft.com/office/drawing/2014/main" id="{51B2864D-19C7-599A-7FB4-635BB22B2548}"/>
              </a:ext>
            </a:extLst>
          </p:cNvPr>
          <p:cNvSpPr txBox="1">
            <a:spLocks/>
          </p:cNvSpPr>
          <p:nvPr/>
        </p:nvSpPr>
        <p:spPr>
          <a:xfrm>
            <a:off x="7120907" y="3045704"/>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Tener presente este es el TOKEN para generar 200ok en creación y consulta</a:t>
            </a:r>
          </a:p>
          <a:p>
            <a:endParaRPr lang="es-CO" sz="1000" dirty="0"/>
          </a:p>
          <a:p>
            <a:endParaRPr lang="es-CO"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8" name="Google Shape;268;p48"/>
          <p:cNvPicPr preferRelativeResize="0"/>
          <p:nvPr/>
        </p:nvPicPr>
        <p:blipFill rotWithShape="1">
          <a:blip r:embed="rId3">
            <a:alphaModFix/>
          </a:blip>
          <a:srcRect l="18080" t="-2202" r="23480" b="-2192"/>
          <a:stretch/>
        </p:blipFill>
        <p:spPr>
          <a:xfrm>
            <a:off x="-1590483" y="-423044"/>
            <a:ext cx="4714800" cy="5616900"/>
          </a:xfrm>
          <a:prstGeom prst="flowChartDelay">
            <a:avLst/>
          </a:prstGeom>
          <a:noFill/>
          <a:ln>
            <a:noFill/>
          </a:ln>
        </p:spPr>
      </p:pic>
      <p:pic>
        <p:nvPicPr>
          <p:cNvPr id="5" name="Imagen 4">
            <a:extLst>
              <a:ext uri="{FF2B5EF4-FFF2-40B4-BE49-F238E27FC236}">
                <a16:creationId xmlns:a16="http://schemas.microsoft.com/office/drawing/2014/main" id="{A268D72E-7B17-C167-2561-E777C149E4E3}"/>
              </a:ext>
            </a:extLst>
          </p:cNvPr>
          <p:cNvPicPr>
            <a:picLocks noChangeAspect="1"/>
          </p:cNvPicPr>
          <p:nvPr/>
        </p:nvPicPr>
        <p:blipFill>
          <a:blip r:embed="rId4"/>
          <a:stretch>
            <a:fillRect/>
          </a:stretch>
        </p:blipFill>
        <p:spPr>
          <a:xfrm>
            <a:off x="0" y="428992"/>
            <a:ext cx="6140498" cy="2232908"/>
          </a:xfrm>
          <a:prstGeom prst="rect">
            <a:avLst/>
          </a:prstGeom>
        </p:spPr>
      </p:pic>
      <p:sp>
        <p:nvSpPr>
          <p:cNvPr id="6" name="Rectángulo 5">
            <a:extLst>
              <a:ext uri="{FF2B5EF4-FFF2-40B4-BE49-F238E27FC236}">
                <a16:creationId xmlns:a16="http://schemas.microsoft.com/office/drawing/2014/main" id="{18626BC3-7474-0EE7-E422-45EA521EC1CD}"/>
              </a:ext>
            </a:extLst>
          </p:cNvPr>
          <p:cNvSpPr/>
          <p:nvPr/>
        </p:nvSpPr>
        <p:spPr>
          <a:xfrm>
            <a:off x="6175043" y="712182"/>
            <a:ext cx="2990139" cy="30222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800" dirty="0" err="1">
                <a:solidFill>
                  <a:schemeClr val="accent6"/>
                </a:solidFill>
              </a:rPr>
              <a:t>curl</a:t>
            </a:r>
            <a:r>
              <a:rPr lang="es-CO" sz="800" dirty="0">
                <a:solidFill>
                  <a:schemeClr val="accent6"/>
                </a:solidFill>
              </a:rPr>
              <a:t> 'https://</a:t>
            </a:r>
            <a:r>
              <a:rPr lang="es-CO" sz="800" dirty="0" err="1">
                <a:solidFill>
                  <a:schemeClr val="accent6"/>
                </a:solidFill>
              </a:rPr>
              <a:t>opensource-demo.orangehrmlive.com</a:t>
            </a:r>
            <a:r>
              <a:rPr lang="es-CO" sz="800" dirty="0">
                <a:solidFill>
                  <a:schemeClr val="accent6"/>
                </a:solidFill>
              </a:rPr>
              <a:t>/web/</a:t>
            </a:r>
            <a:r>
              <a:rPr lang="es-CO" sz="800" dirty="0" err="1">
                <a:solidFill>
                  <a:schemeClr val="accent6"/>
                </a:solidFill>
              </a:rPr>
              <a:t>index.php</a:t>
            </a:r>
            <a:r>
              <a:rPr lang="es-CO" sz="800" dirty="0">
                <a:solidFill>
                  <a:schemeClr val="accent6"/>
                </a:solidFill>
              </a:rPr>
              <a:t>/api/v2/</a:t>
            </a:r>
            <a:r>
              <a:rPr lang="es-CO" sz="800" dirty="0" err="1">
                <a:solidFill>
                  <a:schemeClr val="accent6"/>
                </a:solidFill>
              </a:rPr>
              <a:t>directory</a:t>
            </a:r>
            <a:r>
              <a:rPr lang="es-CO" sz="800" dirty="0">
                <a:solidFill>
                  <a:schemeClr val="accent6"/>
                </a:solidFill>
              </a:rPr>
              <a:t>/</a:t>
            </a:r>
            <a:r>
              <a:rPr lang="es-CO" sz="800" dirty="0" err="1">
                <a:solidFill>
                  <a:schemeClr val="accent6"/>
                </a:solidFill>
              </a:rPr>
              <a:t>employees?limit</a:t>
            </a:r>
            <a:r>
              <a:rPr lang="es-CO" sz="800" dirty="0">
                <a:solidFill>
                  <a:schemeClr val="accent6"/>
                </a:solidFill>
              </a:rPr>
              <a:t>=14&amp;offset=0' \</a:t>
            </a:r>
          </a:p>
          <a:p>
            <a:pPr algn="ctr"/>
            <a:r>
              <a:rPr lang="es-CO" sz="800" dirty="0">
                <a:solidFill>
                  <a:schemeClr val="accent6"/>
                </a:solidFill>
              </a:rPr>
              <a:t>  -H '</a:t>
            </a:r>
            <a:r>
              <a:rPr lang="es-CO" sz="800" dirty="0" err="1">
                <a:solidFill>
                  <a:schemeClr val="accent6"/>
                </a:solidFill>
              </a:rPr>
              <a:t>Accept</a:t>
            </a:r>
            <a:r>
              <a:rPr lang="es-CO" sz="800" dirty="0">
                <a:solidFill>
                  <a:schemeClr val="accent6"/>
                </a:solidFill>
              </a:rPr>
              <a:t>: </a:t>
            </a:r>
            <a:r>
              <a:rPr lang="es-CO" sz="800" dirty="0" err="1">
                <a:solidFill>
                  <a:schemeClr val="accent6"/>
                </a:solidFill>
              </a:rPr>
              <a:t>application</a:t>
            </a:r>
            <a:r>
              <a:rPr lang="es-CO" sz="800" dirty="0">
                <a:solidFill>
                  <a:schemeClr val="accent6"/>
                </a:solidFill>
              </a:rPr>
              <a:t>/</a:t>
            </a:r>
            <a:r>
              <a:rPr lang="es-CO" sz="800" dirty="0" err="1">
                <a:solidFill>
                  <a:schemeClr val="accent6"/>
                </a:solidFill>
              </a:rPr>
              <a:t>json</a:t>
            </a:r>
            <a:r>
              <a:rPr lang="es-CO" sz="800" dirty="0">
                <a:solidFill>
                  <a:schemeClr val="accent6"/>
                </a:solidFill>
              </a:rPr>
              <a:t>' \</a:t>
            </a:r>
          </a:p>
          <a:p>
            <a:pPr algn="ctr"/>
            <a:r>
              <a:rPr lang="es-CO" sz="800" dirty="0">
                <a:solidFill>
                  <a:schemeClr val="accent6"/>
                </a:solidFill>
              </a:rPr>
              <a:t>  -H '</a:t>
            </a:r>
            <a:r>
              <a:rPr lang="es-CO" sz="800" dirty="0" err="1">
                <a:solidFill>
                  <a:schemeClr val="accent6"/>
                </a:solidFill>
              </a:rPr>
              <a:t>Accept-Language</a:t>
            </a:r>
            <a:r>
              <a:rPr lang="es-CO" sz="800" dirty="0">
                <a:solidFill>
                  <a:schemeClr val="accent6"/>
                </a:solidFill>
              </a:rPr>
              <a:t>: es-419,es;q=0.9' \</a:t>
            </a:r>
          </a:p>
          <a:p>
            <a:pPr algn="ctr"/>
            <a:r>
              <a:rPr lang="es-CO" sz="800" dirty="0">
                <a:solidFill>
                  <a:schemeClr val="accent6"/>
                </a:solidFill>
              </a:rPr>
              <a:t>  -H 'Cache-Control: no-store, no-cache, </a:t>
            </a:r>
            <a:r>
              <a:rPr lang="es-CO" sz="800" dirty="0" err="1">
                <a:solidFill>
                  <a:schemeClr val="accent6"/>
                </a:solidFill>
              </a:rPr>
              <a:t>must-revalidate</a:t>
            </a:r>
            <a:r>
              <a:rPr lang="es-CO" sz="800" dirty="0">
                <a:solidFill>
                  <a:schemeClr val="accent6"/>
                </a:solidFill>
              </a:rPr>
              <a:t>, post-</a:t>
            </a:r>
            <a:r>
              <a:rPr lang="es-CO" sz="800" dirty="0" err="1">
                <a:solidFill>
                  <a:schemeClr val="accent6"/>
                </a:solidFill>
              </a:rPr>
              <a:t>check</a:t>
            </a:r>
            <a:r>
              <a:rPr lang="es-CO" sz="800" dirty="0">
                <a:solidFill>
                  <a:schemeClr val="accent6"/>
                </a:solidFill>
              </a:rPr>
              <a:t>=0, pre-</a:t>
            </a:r>
            <a:r>
              <a:rPr lang="es-CO" sz="800" dirty="0" err="1">
                <a:solidFill>
                  <a:schemeClr val="accent6"/>
                </a:solidFill>
              </a:rPr>
              <a:t>check</a:t>
            </a:r>
            <a:r>
              <a:rPr lang="es-CO" sz="800" dirty="0">
                <a:solidFill>
                  <a:schemeClr val="accent6"/>
                </a:solidFill>
              </a:rPr>
              <a:t>=0' \</a:t>
            </a:r>
          </a:p>
          <a:p>
            <a:pPr algn="ctr"/>
            <a:r>
              <a:rPr lang="es-CO" sz="800" dirty="0">
                <a:solidFill>
                  <a:schemeClr val="accent6"/>
                </a:solidFill>
              </a:rPr>
              <a:t>  -H '</a:t>
            </a:r>
            <a:r>
              <a:rPr lang="es-CO" sz="800" dirty="0" err="1">
                <a:solidFill>
                  <a:schemeClr val="accent6"/>
                </a:solidFill>
              </a:rPr>
              <a:t>Connection</a:t>
            </a:r>
            <a:r>
              <a:rPr lang="es-CO" sz="800" dirty="0">
                <a:solidFill>
                  <a:schemeClr val="accent6"/>
                </a:solidFill>
              </a:rPr>
              <a:t>: </a:t>
            </a:r>
            <a:r>
              <a:rPr lang="es-CO" sz="800" dirty="0" err="1">
                <a:solidFill>
                  <a:schemeClr val="accent6"/>
                </a:solidFill>
              </a:rPr>
              <a:t>keep-alive</a:t>
            </a:r>
            <a:r>
              <a:rPr lang="es-CO" sz="800" dirty="0">
                <a:solidFill>
                  <a:schemeClr val="accent6"/>
                </a:solidFill>
              </a:rPr>
              <a:t>' \</a:t>
            </a:r>
          </a:p>
          <a:p>
            <a:pPr algn="ctr"/>
            <a:r>
              <a:rPr lang="es-CO" sz="800" dirty="0">
                <a:solidFill>
                  <a:schemeClr val="accent6"/>
                </a:solidFill>
              </a:rPr>
              <a:t>  -b '</a:t>
            </a:r>
            <a:r>
              <a:rPr lang="es-CO" sz="800" dirty="0" err="1">
                <a:solidFill>
                  <a:schemeClr val="accent6"/>
                </a:solidFill>
              </a:rPr>
              <a:t>orangehrm</a:t>
            </a:r>
            <a:r>
              <a:rPr lang="es-CO" sz="800" dirty="0">
                <a:solidFill>
                  <a:schemeClr val="accent6"/>
                </a:solidFill>
              </a:rPr>
              <a:t>=f80p22ssblakiabrhsr39m1a1e' \</a:t>
            </a:r>
          </a:p>
          <a:p>
            <a:pPr algn="ctr"/>
            <a:r>
              <a:rPr lang="es-CO" sz="800" dirty="0">
                <a:solidFill>
                  <a:schemeClr val="accent6"/>
                </a:solidFill>
              </a:rPr>
              <a:t>  -H '</a:t>
            </a:r>
            <a:r>
              <a:rPr lang="es-CO" sz="800" dirty="0" err="1">
                <a:solidFill>
                  <a:schemeClr val="accent6"/>
                </a:solidFill>
              </a:rPr>
              <a:t>Referer</a:t>
            </a:r>
            <a:r>
              <a:rPr lang="es-CO" sz="800" dirty="0">
                <a:solidFill>
                  <a:schemeClr val="accent6"/>
                </a:solidFill>
              </a:rPr>
              <a:t>: https://</a:t>
            </a:r>
            <a:r>
              <a:rPr lang="es-CO" sz="800" dirty="0" err="1">
                <a:solidFill>
                  <a:schemeClr val="accent6"/>
                </a:solidFill>
              </a:rPr>
              <a:t>opensource-demo.orangehrmlive.com</a:t>
            </a:r>
            <a:r>
              <a:rPr lang="es-CO" sz="800" dirty="0">
                <a:solidFill>
                  <a:schemeClr val="accent6"/>
                </a:solidFill>
              </a:rPr>
              <a:t>/web/</a:t>
            </a:r>
            <a:r>
              <a:rPr lang="es-CO" sz="800" dirty="0" err="1">
                <a:solidFill>
                  <a:schemeClr val="accent6"/>
                </a:solidFill>
              </a:rPr>
              <a:t>index.php</a:t>
            </a:r>
            <a:r>
              <a:rPr lang="es-CO" sz="800" dirty="0">
                <a:solidFill>
                  <a:schemeClr val="accent6"/>
                </a:solidFill>
              </a:rPr>
              <a:t>/</a:t>
            </a:r>
            <a:r>
              <a:rPr lang="es-CO" sz="800" dirty="0" err="1">
                <a:solidFill>
                  <a:schemeClr val="accent6"/>
                </a:solidFill>
              </a:rPr>
              <a:t>directory</a:t>
            </a:r>
            <a:r>
              <a:rPr lang="es-CO" sz="800" dirty="0">
                <a:solidFill>
                  <a:schemeClr val="accent6"/>
                </a:solidFill>
              </a:rPr>
              <a:t>/</a:t>
            </a:r>
            <a:r>
              <a:rPr lang="es-CO" sz="800" dirty="0" err="1">
                <a:solidFill>
                  <a:schemeClr val="accent6"/>
                </a:solidFill>
              </a:rPr>
              <a:t>viewDirectory</a:t>
            </a:r>
            <a:r>
              <a:rPr lang="es-CO" sz="800" dirty="0">
                <a:solidFill>
                  <a:schemeClr val="accent6"/>
                </a:solidFill>
              </a:rPr>
              <a:t>' \</a:t>
            </a:r>
          </a:p>
          <a:p>
            <a:pPr algn="ctr"/>
            <a:r>
              <a:rPr lang="es-CO" sz="800" dirty="0">
                <a:solidFill>
                  <a:schemeClr val="accent6"/>
                </a:solidFill>
              </a:rPr>
              <a:t>  -H '</a:t>
            </a:r>
            <a:r>
              <a:rPr lang="es-CO" sz="800" dirty="0" err="1">
                <a:solidFill>
                  <a:schemeClr val="accent6"/>
                </a:solidFill>
              </a:rPr>
              <a:t>Sec-Fetch-Dest</a:t>
            </a:r>
            <a:r>
              <a:rPr lang="es-CO" sz="800" dirty="0">
                <a:solidFill>
                  <a:schemeClr val="accent6"/>
                </a:solidFill>
              </a:rPr>
              <a:t>: </a:t>
            </a:r>
            <a:r>
              <a:rPr lang="es-CO" sz="800" dirty="0" err="1">
                <a:solidFill>
                  <a:schemeClr val="accent6"/>
                </a:solidFill>
              </a:rPr>
              <a:t>empty</a:t>
            </a:r>
            <a:r>
              <a:rPr lang="es-CO" sz="800" dirty="0">
                <a:solidFill>
                  <a:schemeClr val="accent6"/>
                </a:solidFill>
              </a:rPr>
              <a:t>' \</a:t>
            </a:r>
          </a:p>
          <a:p>
            <a:pPr algn="ctr"/>
            <a:r>
              <a:rPr lang="es-CO" sz="800" dirty="0">
                <a:solidFill>
                  <a:schemeClr val="accent6"/>
                </a:solidFill>
              </a:rPr>
              <a:t>  -H '</a:t>
            </a:r>
            <a:r>
              <a:rPr lang="es-CO" sz="800" dirty="0" err="1">
                <a:solidFill>
                  <a:schemeClr val="accent6"/>
                </a:solidFill>
              </a:rPr>
              <a:t>Sec-Fetch-Mode</a:t>
            </a:r>
            <a:r>
              <a:rPr lang="es-CO" sz="800" dirty="0">
                <a:solidFill>
                  <a:schemeClr val="accent6"/>
                </a:solidFill>
              </a:rPr>
              <a:t>: </a:t>
            </a:r>
            <a:r>
              <a:rPr lang="es-CO" sz="800" dirty="0" err="1">
                <a:solidFill>
                  <a:schemeClr val="accent6"/>
                </a:solidFill>
              </a:rPr>
              <a:t>cors</a:t>
            </a:r>
            <a:r>
              <a:rPr lang="es-CO" sz="800" dirty="0">
                <a:solidFill>
                  <a:schemeClr val="accent6"/>
                </a:solidFill>
              </a:rPr>
              <a:t>' \</a:t>
            </a:r>
          </a:p>
          <a:p>
            <a:pPr algn="ctr"/>
            <a:r>
              <a:rPr lang="es-CO" sz="800" dirty="0">
                <a:solidFill>
                  <a:schemeClr val="accent6"/>
                </a:solidFill>
              </a:rPr>
              <a:t>  -H '</a:t>
            </a:r>
            <a:r>
              <a:rPr lang="es-CO" sz="800" dirty="0" err="1">
                <a:solidFill>
                  <a:schemeClr val="accent6"/>
                </a:solidFill>
              </a:rPr>
              <a:t>Sec</a:t>
            </a:r>
            <a:r>
              <a:rPr lang="es-CO" sz="800" dirty="0">
                <a:solidFill>
                  <a:schemeClr val="accent6"/>
                </a:solidFill>
              </a:rPr>
              <a:t>-</a:t>
            </a:r>
            <a:r>
              <a:rPr lang="es-CO" sz="800" dirty="0" err="1">
                <a:solidFill>
                  <a:schemeClr val="accent6"/>
                </a:solidFill>
              </a:rPr>
              <a:t>Fetch</a:t>
            </a:r>
            <a:r>
              <a:rPr lang="es-CO" sz="800" dirty="0">
                <a:solidFill>
                  <a:schemeClr val="accent6"/>
                </a:solidFill>
              </a:rPr>
              <a:t>-Site: </a:t>
            </a:r>
            <a:r>
              <a:rPr lang="es-CO" sz="800" dirty="0" err="1">
                <a:solidFill>
                  <a:schemeClr val="accent6"/>
                </a:solidFill>
              </a:rPr>
              <a:t>same-origin</a:t>
            </a:r>
            <a:r>
              <a:rPr lang="es-CO" sz="800" dirty="0">
                <a:solidFill>
                  <a:schemeClr val="accent6"/>
                </a:solidFill>
              </a:rPr>
              <a:t>' \</a:t>
            </a:r>
          </a:p>
          <a:p>
            <a:pPr algn="ctr"/>
            <a:r>
              <a:rPr lang="es-CO" sz="800" dirty="0">
                <a:solidFill>
                  <a:schemeClr val="accent6"/>
                </a:solidFill>
              </a:rPr>
              <a:t>  -H '</a:t>
            </a:r>
            <a:r>
              <a:rPr lang="es-CO" sz="800" dirty="0" err="1">
                <a:solidFill>
                  <a:schemeClr val="accent6"/>
                </a:solidFill>
              </a:rPr>
              <a:t>User-Agent</a:t>
            </a:r>
            <a:r>
              <a:rPr lang="es-CO" sz="800" dirty="0">
                <a:solidFill>
                  <a:schemeClr val="accent6"/>
                </a:solidFill>
              </a:rPr>
              <a:t>: Mozilla/5.0 (Macintosh; Intel Mac OS X 10_15_7) </a:t>
            </a:r>
            <a:r>
              <a:rPr lang="es-CO" sz="800" dirty="0" err="1">
                <a:solidFill>
                  <a:schemeClr val="accent6"/>
                </a:solidFill>
              </a:rPr>
              <a:t>AppleWebKit</a:t>
            </a:r>
            <a:r>
              <a:rPr lang="es-CO" sz="800" dirty="0">
                <a:solidFill>
                  <a:schemeClr val="accent6"/>
                </a:solidFill>
              </a:rPr>
              <a:t>/537.36 (KHTML, </a:t>
            </a:r>
            <a:r>
              <a:rPr lang="es-CO" sz="800" dirty="0" err="1">
                <a:solidFill>
                  <a:schemeClr val="accent6"/>
                </a:solidFill>
              </a:rPr>
              <a:t>like</a:t>
            </a:r>
            <a:r>
              <a:rPr lang="es-CO" sz="800" dirty="0">
                <a:solidFill>
                  <a:schemeClr val="accent6"/>
                </a:solidFill>
              </a:rPr>
              <a:t> Gecko) Chrome/142.0.0.0 Safari/537.36' \</a:t>
            </a:r>
          </a:p>
          <a:p>
            <a:pPr algn="ctr"/>
            <a:r>
              <a:rPr lang="es-CO" sz="800" dirty="0">
                <a:solidFill>
                  <a:schemeClr val="accent6"/>
                </a:solidFill>
              </a:rPr>
              <a:t>  -H '</a:t>
            </a:r>
            <a:r>
              <a:rPr lang="es-CO" sz="800" dirty="0" err="1">
                <a:solidFill>
                  <a:schemeClr val="accent6"/>
                </a:solidFill>
              </a:rPr>
              <a:t>sec</a:t>
            </a:r>
            <a:r>
              <a:rPr lang="es-CO" sz="800" dirty="0">
                <a:solidFill>
                  <a:schemeClr val="accent6"/>
                </a:solidFill>
              </a:rPr>
              <a:t>-ch-</a:t>
            </a:r>
            <a:r>
              <a:rPr lang="es-CO" sz="800" dirty="0" err="1">
                <a:solidFill>
                  <a:schemeClr val="accent6"/>
                </a:solidFill>
              </a:rPr>
              <a:t>ua</a:t>
            </a:r>
            <a:r>
              <a:rPr lang="es-CO" sz="800" dirty="0">
                <a:solidFill>
                  <a:schemeClr val="accent6"/>
                </a:solidFill>
              </a:rPr>
              <a:t>: "</a:t>
            </a:r>
            <a:r>
              <a:rPr lang="es-CO" sz="800" dirty="0" err="1">
                <a:solidFill>
                  <a:schemeClr val="accent6"/>
                </a:solidFill>
              </a:rPr>
              <a:t>Chromium</a:t>
            </a:r>
            <a:r>
              <a:rPr lang="es-CO" sz="800" dirty="0">
                <a:solidFill>
                  <a:schemeClr val="accent6"/>
                </a:solidFill>
              </a:rPr>
              <a:t>";v="142", "Google </a:t>
            </a:r>
            <a:r>
              <a:rPr lang="es-CO" sz="800" dirty="0" err="1">
                <a:solidFill>
                  <a:schemeClr val="accent6"/>
                </a:solidFill>
              </a:rPr>
              <a:t>Chrome";v</a:t>
            </a:r>
            <a:r>
              <a:rPr lang="es-CO" sz="800" dirty="0">
                <a:solidFill>
                  <a:schemeClr val="accent6"/>
                </a:solidFill>
              </a:rPr>
              <a:t>="142", "</a:t>
            </a:r>
            <a:r>
              <a:rPr lang="es-CO" sz="800" dirty="0" err="1">
                <a:solidFill>
                  <a:schemeClr val="accent6"/>
                </a:solidFill>
              </a:rPr>
              <a:t>Not_A</a:t>
            </a:r>
            <a:r>
              <a:rPr lang="es-CO" sz="800" dirty="0">
                <a:solidFill>
                  <a:schemeClr val="accent6"/>
                </a:solidFill>
              </a:rPr>
              <a:t> </a:t>
            </a:r>
            <a:r>
              <a:rPr lang="es-CO" sz="800" dirty="0" err="1">
                <a:solidFill>
                  <a:schemeClr val="accent6"/>
                </a:solidFill>
              </a:rPr>
              <a:t>Brand";v</a:t>
            </a:r>
            <a:r>
              <a:rPr lang="es-CO" sz="800" dirty="0">
                <a:solidFill>
                  <a:schemeClr val="accent6"/>
                </a:solidFill>
              </a:rPr>
              <a:t>="99"' \</a:t>
            </a:r>
          </a:p>
          <a:p>
            <a:pPr algn="ctr"/>
            <a:r>
              <a:rPr lang="es-CO" sz="800" dirty="0">
                <a:solidFill>
                  <a:schemeClr val="accent6"/>
                </a:solidFill>
              </a:rPr>
              <a:t>  -H '</a:t>
            </a:r>
            <a:r>
              <a:rPr lang="es-CO" sz="800" dirty="0" err="1">
                <a:solidFill>
                  <a:schemeClr val="accent6"/>
                </a:solidFill>
              </a:rPr>
              <a:t>sec</a:t>
            </a:r>
            <a:r>
              <a:rPr lang="es-CO" sz="800" dirty="0">
                <a:solidFill>
                  <a:schemeClr val="accent6"/>
                </a:solidFill>
              </a:rPr>
              <a:t>-ch-</a:t>
            </a:r>
            <a:r>
              <a:rPr lang="es-CO" sz="800" dirty="0" err="1">
                <a:solidFill>
                  <a:schemeClr val="accent6"/>
                </a:solidFill>
              </a:rPr>
              <a:t>ua</a:t>
            </a:r>
            <a:r>
              <a:rPr lang="es-CO" sz="800" dirty="0">
                <a:solidFill>
                  <a:schemeClr val="accent6"/>
                </a:solidFill>
              </a:rPr>
              <a:t>-</a:t>
            </a:r>
            <a:r>
              <a:rPr lang="es-CO" sz="800" dirty="0" err="1">
                <a:solidFill>
                  <a:schemeClr val="accent6"/>
                </a:solidFill>
              </a:rPr>
              <a:t>mobile</a:t>
            </a:r>
            <a:r>
              <a:rPr lang="es-CO" sz="800" dirty="0">
                <a:solidFill>
                  <a:schemeClr val="accent6"/>
                </a:solidFill>
              </a:rPr>
              <a:t>: ?0' \</a:t>
            </a:r>
          </a:p>
          <a:p>
            <a:pPr algn="ctr"/>
            <a:r>
              <a:rPr lang="es-CO" sz="800" dirty="0">
                <a:solidFill>
                  <a:schemeClr val="accent6"/>
                </a:solidFill>
              </a:rPr>
              <a:t>  -H '</a:t>
            </a:r>
            <a:r>
              <a:rPr lang="es-CO" sz="800" dirty="0" err="1">
                <a:solidFill>
                  <a:schemeClr val="accent6"/>
                </a:solidFill>
              </a:rPr>
              <a:t>sec</a:t>
            </a:r>
            <a:r>
              <a:rPr lang="es-CO" sz="800" dirty="0">
                <a:solidFill>
                  <a:schemeClr val="accent6"/>
                </a:solidFill>
              </a:rPr>
              <a:t>-ch-</a:t>
            </a:r>
            <a:r>
              <a:rPr lang="es-CO" sz="800" dirty="0" err="1">
                <a:solidFill>
                  <a:schemeClr val="accent6"/>
                </a:solidFill>
              </a:rPr>
              <a:t>ua</a:t>
            </a:r>
            <a:r>
              <a:rPr lang="es-CO" sz="800" dirty="0">
                <a:solidFill>
                  <a:schemeClr val="accent6"/>
                </a:solidFill>
              </a:rPr>
              <a:t>-</a:t>
            </a:r>
            <a:r>
              <a:rPr lang="es-CO" sz="800" dirty="0" err="1">
                <a:solidFill>
                  <a:schemeClr val="accent6"/>
                </a:solidFill>
              </a:rPr>
              <a:t>platform</a:t>
            </a:r>
            <a:r>
              <a:rPr lang="es-CO" sz="800" dirty="0">
                <a:solidFill>
                  <a:schemeClr val="accent6"/>
                </a:solidFill>
              </a:rPr>
              <a:t>: "macOS"'</a:t>
            </a:r>
          </a:p>
        </p:txBody>
      </p:sp>
      <p:sp>
        <p:nvSpPr>
          <p:cNvPr id="7" name="Rectángulo 6">
            <a:extLst>
              <a:ext uri="{FF2B5EF4-FFF2-40B4-BE49-F238E27FC236}">
                <a16:creationId xmlns:a16="http://schemas.microsoft.com/office/drawing/2014/main" id="{A5EADA6A-F7F3-2387-7312-442E866494BB}"/>
              </a:ext>
            </a:extLst>
          </p:cNvPr>
          <p:cNvSpPr/>
          <p:nvPr/>
        </p:nvSpPr>
        <p:spPr>
          <a:xfrm>
            <a:off x="4979" y="2056731"/>
            <a:ext cx="761938" cy="1547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C01632D0-15E7-F6A5-3233-A93FC2369382}"/>
              </a:ext>
            </a:extLst>
          </p:cNvPr>
          <p:cNvSpPr/>
          <p:nvPr/>
        </p:nvSpPr>
        <p:spPr>
          <a:xfrm>
            <a:off x="4080195" y="1355834"/>
            <a:ext cx="1007362" cy="968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92C8DC1A-B9E7-3E87-EC1B-973DAE0D2A26}"/>
              </a:ext>
            </a:extLst>
          </p:cNvPr>
          <p:cNvSpPr/>
          <p:nvPr/>
        </p:nvSpPr>
        <p:spPr>
          <a:xfrm>
            <a:off x="4706041" y="1800166"/>
            <a:ext cx="587533" cy="968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7A209D3-579F-87ED-739B-3F7E547464E9}"/>
              </a:ext>
            </a:extLst>
          </p:cNvPr>
          <p:cNvSpPr/>
          <p:nvPr/>
        </p:nvSpPr>
        <p:spPr>
          <a:xfrm>
            <a:off x="5328119" y="1885124"/>
            <a:ext cx="777833" cy="968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0B4F37FB-7757-CF69-5119-9BB5F612EB10}"/>
              </a:ext>
            </a:extLst>
          </p:cNvPr>
          <p:cNvPicPr>
            <a:picLocks noChangeAspect="1"/>
          </p:cNvPicPr>
          <p:nvPr/>
        </p:nvPicPr>
        <p:blipFill>
          <a:blip r:embed="rId5"/>
          <a:stretch>
            <a:fillRect/>
          </a:stretch>
        </p:blipFill>
        <p:spPr>
          <a:xfrm>
            <a:off x="452032" y="2223317"/>
            <a:ext cx="3235652" cy="2920183"/>
          </a:xfrm>
          <a:prstGeom prst="rect">
            <a:avLst/>
          </a:prstGeom>
        </p:spPr>
      </p:pic>
      <p:sp>
        <p:nvSpPr>
          <p:cNvPr id="265" name="Google Shape;265;p48"/>
          <p:cNvSpPr txBox="1">
            <a:spLocks noGrp="1"/>
          </p:cNvSpPr>
          <p:nvPr>
            <p:ph type="title"/>
          </p:nvPr>
        </p:nvSpPr>
        <p:spPr>
          <a:xfrm>
            <a:off x="74222" y="-801240"/>
            <a:ext cx="10248402"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bg1"/>
                </a:solidFill>
              </a:rPr>
              <a:t>LEVANTAMIENTO DE </a:t>
            </a:r>
            <a:r>
              <a:rPr lang="en" sz="1600" dirty="0"/>
              <a:t>API’S EN Postman/ consulta de </a:t>
            </a:r>
            <a:r>
              <a:rPr lang="en" sz="1600" dirty="0" err="1"/>
              <a:t>usuarios</a:t>
            </a:r>
            <a:endParaRPr sz="1600" dirty="0"/>
          </a:p>
        </p:txBody>
      </p:sp>
      <p:sp>
        <p:nvSpPr>
          <p:cNvPr id="13" name="Rectángulo 12">
            <a:extLst>
              <a:ext uri="{FF2B5EF4-FFF2-40B4-BE49-F238E27FC236}">
                <a16:creationId xmlns:a16="http://schemas.microsoft.com/office/drawing/2014/main" id="{DDF29B86-6CED-B23A-55F1-8436901EDFD0}"/>
              </a:ext>
            </a:extLst>
          </p:cNvPr>
          <p:cNvSpPr/>
          <p:nvPr/>
        </p:nvSpPr>
        <p:spPr>
          <a:xfrm>
            <a:off x="863868" y="4174178"/>
            <a:ext cx="905555" cy="480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a:extLst>
              <a:ext uri="{FF2B5EF4-FFF2-40B4-BE49-F238E27FC236}">
                <a16:creationId xmlns:a16="http://schemas.microsoft.com/office/drawing/2014/main" id="{C91BFCF6-2551-E6BA-9AFC-EB81266ECEA9}"/>
              </a:ext>
            </a:extLst>
          </p:cNvPr>
          <p:cNvPicPr>
            <a:picLocks noChangeAspect="1"/>
          </p:cNvPicPr>
          <p:nvPr/>
        </p:nvPicPr>
        <p:blipFill>
          <a:blip r:embed="rId6"/>
          <a:stretch>
            <a:fillRect/>
          </a:stretch>
        </p:blipFill>
        <p:spPr>
          <a:xfrm>
            <a:off x="3758554" y="3009399"/>
            <a:ext cx="2990139" cy="1871900"/>
          </a:xfrm>
          <a:prstGeom prst="rect">
            <a:avLst/>
          </a:prstGeom>
        </p:spPr>
      </p:pic>
      <p:cxnSp>
        <p:nvCxnSpPr>
          <p:cNvPr id="16" name="Conector recto de flecha 15">
            <a:extLst>
              <a:ext uri="{FF2B5EF4-FFF2-40B4-BE49-F238E27FC236}">
                <a16:creationId xmlns:a16="http://schemas.microsoft.com/office/drawing/2014/main" id="{404E4597-B4B4-BF62-8DC2-2C1E0F4A2D47}"/>
              </a:ext>
            </a:extLst>
          </p:cNvPr>
          <p:cNvCxnSpPr>
            <a:cxnSpLocks/>
          </p:cNvCxnSpPr>
          <p:nvPr/>
        </p:nvCxnSpPr>
        <p:spPr>
          <a:xfrm flipV="1">
            <a:off x="1769423" y="4079174"/>
            <a:ext cx="2936618" cy="29897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8" name="Imagen 17">
            <a:extLst>
              <a:ext uri="{FF2B5EF4-FFF2-40B4-BE49-F238E27FC236}">
                <a16:creationId xmlns:a16="http://schemas.microsoft.com/office/drawing/2014/main" id="{8B9CAC82-E87D-C6A7-8B99-494E814AD6E1}"/>
              </a:ext>
            </a:extLst>
          </p:cNvPr>
          <p:cNvPicPr>
            <a:picLocks noChangeAspect="1"/>
          </p:cNvPicPr>
          <p:nvPr/>
        </p:nvPicPr>
        <p:blipFill>
          <a:blip r:embed="rId7"/>
          <a:stretch>
            <a:fillRect/>
          </a:stretch>
        </p:blipFill>
        <p:spPr>
          <a:xfrm>
            <a:off x="385948" y="696610"/>
            <a:ext cx="678417" cy="314388"/>
          </a:xfrm>
          <a:prstGeom prst="rect">
            <a:avLst/>
          </a:prstGeom>
        </p:spPr>
      </p:pic>
      <p:sp>
        <p:nvSpPr>
          <p:cNvPr id="19" name="Google Shape;315;p51">
            <a:extLst>
              <a:ext uri="{FF2B5EF4-FFF2-40B4-BE49-F238E27FC236}">
                <a16:creationId xmlns:a16="http://schemas.microsoft.com/office/drawing/2014/main" id="{3399D83D-1AB5-977F-1495-0438A5D6126A}"/>
              </a:ext>
            </a:extLst>
          </p:cNvPr>
          <p:cNvSpPr/>
          <p:nvPr/>
        </p:nvSpPr>
        <p:spPr>
          <a:xfrm>
            <a:off x="889121" y="604632"/>
            <a:ext cx="1313450" cy="86254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1;p42">
            <a:extLst>
              <a:ext uri="{FF2B5EF4-FFF2-40B4-BE49-F238E27FC236}">
                <a16:creationId xmlns:a16="http://schemas.microsoft.com/office/drawing/2014/main" id="{0FA835A3-2677-A41E-7942-F38DB3A15C64}"/>
              </a:ext>
            </a:extLst>
          </p:cNvPr>
          <p:cNvSpPr txBox="1">
            <a:spLocks/>
          </p:cNvSpPr>
          <p:nvPr/>
        </p:nvSpPr>
        <p:spPr>
          <a:xfrm>
            <a:off x="882451" y="658489"/>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Entrar a </a:t>
            </a:r>
            <a:r>
              <a:rPr lang="es-CO" sz="1000" dirty="0" err="1"/>
              <a:t>Directoy</a:t>
            </a:r>
            <a:r>
              <a:rPr lang="es-CO" sz="1000" dirty="0"/>
              <a:t> para </a:t>
            </a:r>
            <a:r>
              <a:rPr lang="es-CO" sz="1000" dirty="0" err="1"/>
              <a:t>capurar</a:t>
            </a:r>
            <a:r>
              <a:rPr lang="es-CO" sz="1000" dirty="0"/>
              <a:t> el </a:t>
            </a:r>
            <a:r>
              <a:rPr lang="es-CO" sz="1000" dirty="0" err="1"/>
              <a:t>cURL</a:t>
            </a:r>
            <a:r>
              <a:rPr lang="es-CO" sz="1000" dirty="0"/>
              <a:t> del servicio</a:t>
            </a:r>
          </a:p>
          <a:p>
            <a:endParaRPr lang="es-CO" sz="1000" dirty="0"/>
          </a:p>
        </p:txBody>
      </p:sp>
      <p:pic>
        <p:nvPicPr>
          <p:cNvPr id="21" name="Imagen 20">
            <a:extLst>
              <a:ext uri="{FF2B5EF4-FFF2-40B4-BE49-F238E27FC236}">
                <a16:creationId xmlns:a16="http://schemas.microsoft.com/office/drawing/2014/main" id="{AB8C4663-2B96-2E15-D94C-DD880B8D5E48}"/>
              </a:ext>
            </a:extLst>
          </p:cNvPr>
          <p:cNvPicPr>
            <a:picLocks noChangeAspect="1"/>
          </p:cNvPicPr>
          <p:nvPr/>
        </p:nvPicPr>
        <p:blipFill>
          <a:blip r:embed="rId8"/>
          <a:stretch>
            <a:fillRect/>
          </a:stretch>
        </p:blipFill>
        <p:spPr>
          <a:xfrm>
            <a:off x="6114954" y="416525"/>
            <a:ext cx="782152" cy="362461"/>
          </a:xfrm>
          <a:prstGeom prst="rect">
            <a:avLst/>
          </a:prstGeom>
        </p:spPr>
      </p:pic>
      <p:sp>
        <p:nvSpPr>
          <p:cNvPr id="22" name="Google Shape;315;p51">
            <a:extLst>
              <a:ext uri="{FF2B5EF4-FFF2-40B4-BE49-F238E27FC236}">
                <a16:creationId xmlns:a16="http://schemas.microsoft.com/office/drawing/2014/main" id="{13385083-9DC0-45DA-0C41-3ECAC48B32B9}"/>
              </a:ext>
            </a:extLst>
          </p:cNvPr>
          <p:cNvSpPr/>
          <p:nvPr/>
        </p:nvSpPr>
        <p:spPr>
          <a:xfrm>
            <a:off x="6662895" y="315458"/>
            <a:ext cx="2284616" cy="39205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42">
            <a:extLst>
              <a:ext uri="{FF2B5EF4-FFF2-40B4-BE49-F238E27FC236}">
                <a16:creationId xmlns:a16="http://schemas.microsoft.com/office/drawing/2014/main" id="{AAE6EEC4-A321-752C-A1EF-41D14F4DE84E}"/>
              </a:ext>
            </a:extLst>
          </p:cNvPr>
          <p:cNvSpPr txBox="1">
            <a:spLocks/>
          </p:cNvSpPr>
          <p:nvPr/>
        </p:nvSpPr>
        <p:spPr>
          <a:xfrm>
            <a:off x="6662895" y="305646"/>
            <a:ext cx="2442696"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Exportar </a:t>
            </a:r>
            <a:r>
              <a:rPr lang="es-CO" sz="1000" dirty="0" err="1"/>
              <a:t>cURL</a:t>
            </a:r>
            <a:r>
              <a:rPr lang="es-CO" sz="1000" dirty="0"/>
              <a:t> a </a:t>
            </a:r>
            <a:r>
              <a:rPr lang="es-CO" sz="1000" dirty="0" err="1"/>
              <a:t>postman</a:t>
            </a:r>
            <a:r>
              <a:rPr lang="es-CO" sz="1000" dirty="0"/>
              <a:t> y darle en SEND</a:t>
            </a:r>
          </a:p>
          <a:p>
            <a:endParaRPr lang="es-CO" sz="1000" dirty="0"/>
          </a:p>
        </p:txBody>
      </p:sp>
      <p:pic>
        <p:nvPicPr>
          <p:cNvPr id="24" name="Imagen 23">
            <a:extLst>
              <a:ext uri="{FF2B5EF4-FFF2-40B4-BE49-F238E27FC236}">
                <a16:creationId xmlns:a16="http://schemas.microsoft.com/office/drawing/2014/main" id="{A27CFB5F-8972-8FF9-7C98-44CB1E221E69}"/>
              </a:ext>
            </a:extLst>
          </p:cNvPr>
          <p:cNvPicPr>
            <a:picLocks noChangeAspect="1"/>
          </p:cNvPicPr>
          <p:nvPr/>
        </p:nvPicPr>
        <p:blipFill>
          <a:blip r:embed="rId9"/>
          <a:stretch>
            <a:fillRect/>
          </a:stretch>
        </p:blipFill>
        <p:spPr>
          <a:xfrm>
            <a:off x="863868" y="3239235"/>
            <a:ext cx="821979" cy="380917"/>
          </a:xfrm>
          <a:prstGeom prst="rect">
            <a:avLst/>
          </a:prstGeom>
        </p:spPr>
      </p:pic>
      <p:sp>
        <p:nvSpPr>
          <p:cNvPr id="29" name="Rectángulo 28">
            <a:extLst>
              <a:ext uri="{FF2B5EF4-FFF2-40B4-BE49-F238E27FC236}">
                <a16:creationId xmlns:a16="http://schemas.microsoft.com/office/drawing/2014/main" id="{76D31567-8ECE-C86A-FDF1-7D9B2B550794}"/>
              </a:ext>
            </a:extLst>
          </p:cNvPr>
          <p:cNvSpPr/>
          <p:nvPr/>
        </p:nvSpPr>
        <p:spPr>
          <a:xfrm>
            <a:off x="2630599" y="3931725"/>
            <a:ext cx="213542" cy="970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Google Shape;315;p51">
            <a:extLst>
              <a:ext uri="{FF2B5EF4-FFF2-40B4-BE49-F238E27FC236}">
                <a16:creationId xmlns:a16="http://schemas.microsoft.com/office/drawing/2014/main" id="{9CEB2F9F-D8BF-F936-E970-FBAA04CC1707}"/>
              </a:ext>
            </a:extLst>
          </p:cNvPr>
          <p:cNvSpPr/>
          <p:nvPr/>
        </p:nvSpPr>
        <p:spPr>
          <a:xfrm>
            <a:off x="1638018" y="2960491"/>
            <a:ext cx="1313450" cy="86254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p42">
            <a:extLst>
              <a:ext uri="{FF2B5EF4-FFF2-40B4-BE49-F238E27FC236}">
                <a16:creationId xmlns:a16="http://schemas.microsoft.com/office/drawing/2014/main" id="{A5410518-A02F-FA28-B5BC-7075F64EE6A0}"/>
              </a:ext>
            </a:extLst>
          </p:cNvPr>
          <p:cNvSpPr txBox="1">
            <a:spLocks/>
          </p:cNvSpPr>
          <p:nvPr/>
        </p:nvSpPr>
        <p:spPr>
          <a:xfrm>
            <a:off x="1665730" y="3055495"/>
            <a:ext cx="1206103"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800" dirty="0"/>
              <a:t>200ok en POSTMAN y comprobación de la información</a:t>
            </a:r>
          </a:p>
          <a:p>
            <a:endParaRPr lang="es-CO"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026200" y="1032854"/>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AUTOMATIZACION USANDO KATALON</a:t>
            </a:r>
            <a:endParaRPr dirty="0"/>
          </a:p>
        </p:txBody>
      </p:sp>
      <p:sp>
        <p:nvSpPr>
          <p:cNvPr id="171" name="Google Shape;171;p39"/>
          <p:cNvSpPr txBox="1">
            <a:spLocks noGrp="1"/>
          </p:cNvSpPr>
          <p:nvPr>
            <p:ph type="body" idx="1"/>
          </p:nvPr>
        </p:nvSpPr>
        <p:spPr>
          <a:xfrm>
            <a:off x="938500" y="1810103"/>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CO" dirty="0"/>
          </a:p>
          <a:p>
            <a:pPr marL="0" lvl="0" indent="0" algn="l" rtl="0">
              <a:spcBef>
                <a:spcPts val="0"/>
              </a:spcBef>
              <a:spcAft>
                <a:spcPts val="0"/>
              </a:spcAft>
              <a:buNone/>
            </a:pPr>
            <a:r>
              <a:rPr lang="es-CO" dirty="0"/>
              <a:t>En esta presentación exploraremos cómo se implemento pruebas automatizadas de E2E y </a:t>
            </a:r>
            <a:r>
              <a:rPr lang="es-CO" dirty="0" err="1"/>
              <a:t>API’s</a:t>
            </a:r>
            <a:r>
              <a:rPr lang="es-CO" dirty="0"/>
              <a:t> utilizando </a:t>
            </a:r>
            <a:r>
              <a:rPr lang="es-CO" dirty="0" err="1"/>
              <a:t>Katalon</a:t>
            </a:r>
            <a:r>
              <a:rPr lang="es-CO" dirty="0"/>
              <a:t> Studio, enfocándonos en el sistema </a:t>
            </a:r>
            <a:r>
              <a:rPr lang="es-CO" dirty="0" err="1"/>
              <a:t>OrangeHRM</a:t>
            </a:r>
            <a:r>
              <a:rPr lang="es-CO" dirty="0"/>
              <a:t>. Veremos cómo importar y parametrizar solicitudes, validar respuestas y estructurar flujos de prueba eficientes. Además, abordaremos estrategias para automatizar la creación de empleados, gestionar sesiones y simular escenarios realistas con datos dinámicos. Finalmente, analizaremos cómo evaluar el rendimiento de estas pruebas mediante métricas clave como tiempo de respuesta, </a:t>
            </a:r>
            <a:r>
              <a:rPr lang="es-CO" dirty="0" err="1"/>
              <a:t>throughput</a:t>
            </a:r>
            <a:r>
              <a:rPr lang="es-CO" dirty="0"/>
              <a:t> y distribución de carga, utilizando herramientas como </a:t>
            </a:r>
            <a:r>
              <a:rPr lang="es-CO" dirty="0" err="1"/>
              <a:t>JMeter</a:t>
            </a:r>
            <a:r>
              <a:rPr lang="es-CO" dirty="0"/>
              <a:t> para validar la escalabilidad y estabilidad del sistema bajo condiciones controladas.</a:t>
            </a:r>
          </a:p>
          <a:p>
            <a:pPr marL="0" lvl="0" indent="0" algn="l" rtl="0">
              <a:spcBef>
                <a:spcPts val="0"/>
              </a:spcBef>
              <a:spcAft>
                <a:spcPts val="0"/>
              </a:spcAft>
              <a:buNone/>
            </a:pPr>
            <a:endParaRPr lang="es-CO" dirty="0"/>
          </a:p>
          <a:p>
            <a:pPr marL="0" lvl="0" indent="0" algn="l" rtl="0">
              <a:spcBef>
                <a:spcPts val="0"/>
              </a:spcBef>
              <a:spcAft>
                <a:spcPts val="0"/>
              </a:spcAft>
              <a:buNone/>
            </a:pPr>
            <a:r>
              <a:rPr lang="es-CO" dirty="0"/>
              <a:t>---</a:t>
            </a:r>
          </a:p>
        </p:txBody>
      </p:sp>
      <p:cxnSp>
        <p:nvCxnSpPr>
          <p:cNvPr id="172" name="Google Shape;172;p39"/>
          <p:cNvCxnSpPr/>
          <p:nvPr/>
        </p:nvCxnSpPr>
        <p:spPr>
          <a:xfrm>
            <a:off x="1026200" y="97810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1FDC442-BFA4-E384-9CD6-3B27D73C5405}"/>
            </a:ext>
          </a:extLst>
        </p:cNvPr>
        <p:cNvGrpSpPr/>
        <p:nvPr/>
      </p:nvGrpSpPr>
      <p:grpSpPr>
        <a:xfrm>
          <a:off x="0" y="0"/>
          <a:ext cx="0" cy="0"/>
          <a:chOff x="0" y="0"/>
          <a:chExt cx="0" cy="0"/>
        </a:xfrm>
      </p:grpSpPr>
      <p:pic>
        <p:nvPicPr>
          <p:cNvPr id="268" name="Google Shape;268;p48">
            <a:extLst>
              <a:ext uri="{FF2B5EF4-FFF2-40B4-BE49-F238E27FC236}">
                <a16:creationId xmlns:a16="http://schemas.microsoft.com/office/drawing/2014/main" id="{C1021E4A-8CAD-C11D-2DA9-5D4C157FBBD5}"/>
              </a:ext>
            </a:extLst>
          </p:cNvPr>
          <p:cNvPicPr preferRelativeResize="0"/>
          <p:nvPr/>
        </p:nvPicPr>
        <p:blipFill rotWithShape="1">
          <a:blip r:embed="rId3">
            <a:alphaModFix/>
          </a:blip>
          <a:srcRect l="18080" t="-2202" r="23480" b="-2192"/>
          <a:stretch/>
        </p:blipFill>
        <p:spPr>
          <a:xfrm>
            <a:off x="-1590483" y="-417107"/>
            <a:ext cx="4714800" cy="5616900"/>
          </a:xfrm>
          <a:prstGeom prst="flowChartDelay">
            <a:avLst/>
          </a:prstGeom>
          <a:noFill/>
          <a:ln>
            <a:noFill/>
          </a:ln>
        </p:spPr>
      </p:pic>
      <p:sp>
        <p:nvSpPr>
          <p:cNvPr id="265" name="Google Shape;265;p48">
            <a:extLst>
              <a:ext uri="{FF2B5EF4-FFF2-40B4-BE49-F238E27FC236}">
                <a16:creationId xmlns:a16="http://schemas.microsoft.com/office/drawing/2014/main" id="{D2C197FF-2976-970B-0E76-4820A5FF934D}"/>
              </a:ext>
            </a:extLst>
          </p:cNvPr>
          <p:cNvSpPr txBox="1">
            <a:spLocks noGrp="1"/>
          </p:cNvSpPr>
          <p:nvPr>
            <p:ph type="title"/>
          </p:nvPr>
        </p:nvSpPr>
        <p:spPr>
          <a:xfrm>
            <a:off x="74222" y="-801240"/>
            <a:ext cx="10248402"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bg1"/>
                </a:solidFill>
              </a:rPr>
              <a:t>LEVANTAMIENTO DE </a:t>
            </a:r>
            <a:r>
              <a:rPr lang="en" sz="1600" dirty="0"/>
              <a:t>API’S EN Postman/ </a:t>
            </a:r>
            <a:r>
              <a:rPr lang="en" sz="1600" dirty="0" err="1"/>
              <a:t>Creacion</a:t>
            </a:r>
            <a:r>
              <a:rPr lang="en" sz="1600" dirty="0"/>
              <a:t> de </a:t>
            </a:r>
            <a:r>
              <a:rPr lang="en" sz="1600" dirty="0" err="1"/>
              <a:t>usuarios</a:t>
            </a:r>
            <a:endParaRPr sz="1600" dirty="0"/>
          </a:p>
        </p:txBody>
      </p:sp>
      <p:pic>
        <p:nvPicPr>
          <p:cNvPr id="21" name="Imagen 20">
            <a:extLst>
              <a:ext uri="{FF2B5EF4-FFF2-40B4-BE49-F238E27FC236}">
                <a16:creationId xmlns:a16="http://schemas.microsoft.com/office/drawing/2014/main" id="{70A36DBB-35F4-9E76-FE89-D0876F1E932B}"/>
              </a:ext>
            </a:extLst>
          </p:cNvPr>
          <p:cNvPicPr>
            <a:picLocks noChangeAspect="1"/>
          </p:cNvPicPr>
          <p:nvPr/>
        </p:nvPicPr>
        <p:blipFill>
          <a:blip r:embed="rId4"/>
          <a:stretch>
            <a:fillRect/>
          </a:stretch>
        </p:blipFill>
        <p:spPr>
          <a:xfrm>
            <a:off x="4663710" y="628495"/>
            <a:ext cx="782152" cy="362461"/>
          </a:xfrm>
          <a:prstGeom prst="rect">
            <a:avLst/>
          </a:prstGeom>
        </p:spPr>
      </p:pic>
      <p:sp>
        <p:nvSpPr>
          <p:cNvPr id="22" name="Google Shape;315;p51">
            <a:extLst>
              <a:ext uri="{FF2B5EF4-FFF2-40B4-BE49-F238E27FC236}">
                <a16:creationId xmlns:a16="http://schemas.microsoft.com/office/drawing/2014/main" id="{0B23902B-6E3F-02EE-9712-7A4CCBDFB50C}"/>
              </a:ext>
            </a:extLst>
          </p:cNvPr>
          <p:cNvSpPr/>
          <p:nvPr/>
        </p:nvSpPr>
        <p:spPr>
          <a:xfrm>
            <a:off x="5298894" y="555766"/>
            <a:ext cx="2284616" cy="39205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42">
            <a:extLst>
              <a:ext uri="{FF2B5EF4-FFF2-40B4-BE49-F238E27FC236}">
                <a16:creationId xmlns:a16="http://schemas.microsoft.com/office/drawing/2014/main" id="{7AF353CA-49F4-BDAE-D77A-32F803E50659}"/>
              </a:ext>
            </a:extLst>
          </p:cNvPr>
          <p:cNvSpPr txBox="1">
            <a:spLocks/>
          </p:cNvSpPr>
          <p:nvPr/>
        </p:nvSpPr>
        <p:spPr>
          <a:xfrm>
            <a:off x="5251018" y="608514"/>
            <a:ext cx="2442696" cy="314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Creacion</a:t>
            </a:r>
            <a:r>
              <a:rPr lang="es-CO" sz="1000" dirty="0"/>
              <a:t> del </a:t>
            </a:r>
            <a:r>
              <a:rPr lang="es-CO" sz="1000" dirty="0" err="1"/>
              <a:t>Body</a:t>
            </a:r>
            <a:r>
              <a:rPr lang="es-CO" sz="1000" dirty="0"/>
              <a:t> en </a:t>
            </a:r>
            <a:r>
              <a:rPr lang="es-CO" sz="1000" dirty="0" err="1"/>
              <a:t>postman</a:t>
            </a:r>
            <a:endParaRPr lang="es-CO" sz="1000" dirty="0"/>
          </a:p>
          <a:p>
            <a:endParaRPr lang="es-CO" sz="1000" dirty="0"/>
          </a:p>
        </p:txBody>
      </p:sp>
      <p:pic>
        <p:nvPicPr>
          <p:cNvPr id="24" name="Imagen 23">
            <a:extLst>
              <a:ext uri="{FF2B5EF4-FFF2-40B4-BE49-F238E27FC236}">
                <a16:creationId xmlns:a16="http://schemas.microsoft.com/office/drawing/2014/main" id="{CA7203D5-726C-DAA6-9209-35B6708CC4D6}"/>
              </a:ext>
            </a:extLst>
          </p:cNvPr>
          <p:cNvPicPr>
            <a:picLocks noChangeAspect="1"/>
          </p:cNvPicPr>
          <p:nvPr/>
        </p:nvPicPr>
        <p:blipFill>
          <a:blip r:embed="rId5"/>
          <a:stretch>
            <a:fillRect/>
          </a:stretch>
        </p:blipFill>
        <p:spPr>
          <a:xfrm>
            <a:off x="863868" y="3239235"/>
            <a:ext cx="821979" cy="380917"/>
          </a:xfrm>
          <a:prstGeom prst="rect">
            <a:avLst/>
          </a:prstGeom>
        </p:spPr>
      </p:pic>
      <p:sp>
        <p:nvSpPr>
          <p:cNvPr id="30" name="Google Shape;315;p51">
            <a:extLst>
              <a:ext uri="{FF2B5EF4-FFF2-40B4-BE49-F238E27FC236}">
                <a16:creationId xmlns:a16="http://schemas.microsoft.com/office/drawing/2014/main" id="{D8BC854D-C41A-3FEB-671B-69682BCE8720}"/>
              </a:ext>
            </a:extLst>
          </p:cNvPr>
          <p:cNvSpPr/>
          <p:nvPr/>
        </p:nvSpPr>
        <p:spPr>
          <a:xfrm>
            <a:off x="1638018" y="2960491"/>
            <a:ext cx="1313450" cy="86254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p42">
            <a:extLst>
              <a:ext uri="{FF2B5EF4-FFF2-40B4-BE49-F238E27FC236}">
                <a16:creationId xmlns:a16="http://schemas.microsoft.com/office/drawing/2014/main" id="{BB7BCC9D-60EC-5535-A751-858016D5C97A}"/>
              </a:ext>
            </a:extLst>
          </p:cNvPr>
          <p:cNvSpPr txBox="1">
            <a:spLocks/>
          </p:cNvSpPr>
          <p:nvPr/>
        </p:nvSpPr>
        <p:spPr>
          <a:xfrm>
            <a:off x="1665730" y="3055495"/>
            <a:ext cx="1206103"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800" dirty="0"/>
              <a:t>200ok en POSTMAN y comprobación de la información</a:t>
            </a:r>
          </a:p>
          <a:p>
            <a:endParaRPr lang="es-CO" sz="1000" dirty="0"/>
          </a:p>
        </p:txBody>
      </p:sp>
      <p:pic>
        <p:nvPicPr>
          <p:cNvPr id="3" name="Imagen 2">
            <a:extLst>
              <a:ext uri="{FF2B5EF4-FFF2-40B4-BE49-F238E27FC236}">
                <a16:creationId xmlns:a16="http://schemas.microsoft.com/office/drawing/2014/main" id="{4C03C7C7-0D6B-79AF-8B6C-A1B076B84837}"/>
              </a:ext>
            </a:extLst>
          </p:cNvPr>
          <p:cNvPicPr>
            <a:picLocks noChangeAspect="1"/>
          </p:cNvPicPr>
          <p:nvPr/>
        </p:nvPicPr>
        <p:blipFill>
          <a:blip r:embed="rId6"/>
          <a:stretch>
            <a:fillRect/>
          </a:stretch>
        </p:blipFill>
        <p:spPr>
          <a:xfrm>
            <a:off x="152917" y="388443"/>
            <a:ext cx="2971400" cy="3239235"/>
          </a:xfrm>
          <a:prstGeom prst="rect">
            <a:avLst/>
          </a:prstGeom>
        </p:spPr>
      </p:pic>
      <p:pic>
        <p:nvPicPr>
          <p:cNvPr id="4" name="Imagen 3">
            <a:extLst>
              <a:ext uri="{FF2B5EF4-FFF2-40B4-BE49-F238E27FC236}">
                <a16:creationId xmlns:a16="http://schemas.microsoft.com/office/drawing/2014/main" id="{59B1C78E-4B99-AD64-255C-C4FAD240773A}"/>
              </a:ext>
            </a:extLst>
          </p:cNvPr>
          <p:cNvPicPr>
            <a:picLocks noChangeAspect="1"/>
          </p:cNvPicPr>
          <p:nvPr/>
        </p:nvPicPr>
        <p:blipFill>
          <a:blip r:embed="rId7"/>
          <a:stretch>
            <a:fillRect/>
          </a:stretch>
        </p:blipFill>
        <p:spPr>
          <a:xfrm>
            <a:off x="2598215" y="392064"/>
            <a:ext cx="706505" cy="327404"/>
          </a:xfrm>
          <a:prstGeom prst="rect">
            <a:avLst/>
          </a:prstGeom>
        </p:spPr>
      </p:pic>
      <p:sp>
        <p:nvSpPr>
          <p:cNvPr id="11" name="Google Shape;315;p51">
            <a:extLst>
              <a:ext uri="{FF2B5EF4-FFF2-40B4-BE49-F238E27FC236}">
                <a16:creationId xmlns:a16="http://schemas.microsoft.com/office/drawing/2014/main" id="{63C7743D-1BF6-007F-C355-30F2CE59AEC1}"/>
              </a:ext>
            </a:extLst>
          </p:cNvPr>
          <p:cNvSpPr/>
          <p:nvPr/>
        </p:nvSpPr>
        <p:spPr>
          <a:xfrm>
            <a:off x="3124317" y="404120"/>
            <a:ext cx="1313450" cy="86254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1;p42">
            <a:extLst>
              <a:ext uri="{FF2B5EF4-FFF2-40B4-BE49-F238E27FC236}">
                <a16:creationId xmlns:a16="http://schemas.microsoft.com/office/drawing/2014/main" id="{5409ABC7-ED9D-D01E-AFFE-D03A5F15E1ED}"/>
              </a:ext>
            </a:extLst>
          </p:cNvPr>
          <p:cNvSpPr txBox="1">
            <a:spLocks/>
          </p:cNvSpPr>
          <p:nvPr/>
        </p:nvSpPr>
        <p:spPr>
          <a:xfrm>
            <a:off x="3138378" y="451260"/>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Consulta de la Documentación para Agregar Usuarios</a:t>
            </a:r>
          </a:p>
          <a:p>
            <a:endParaRPr lang="es-CO" sz="1000" dirty="0"/>
          </a:p>
        </p:txBody>
      </p:sp>
      <p:pic>
        <p:nvPicPr>
          <p:cNvPr id="25" name="Imagen 24">
            <a:extLst>
              <a:ext uri="{FF2B5EF4-FFF2-40B4-BE49-F238E27FC236}">
                <a16:creationId xmlns:a16="http://schemas.microsoft.com/office/drawing/2014/main" id="{D8F32463-9FA8-8667-403A-02C33296AC66}"/>
              </a:ext>
            </a:extLst>
          </p:cNvPr>
          <p:cNvPicPr>
            <a:picLocks noChangeAspect="1"/>
          </p:cNvPicPr>
          <p:nvPr/>
        </p:nvPicPr>
        <p:blipFill>
          <a:blip r:embed="rId8"/>
          <a:srcRect r="52988"/>
          <a:stretch/>
        </p:blipFill>
        <p:spPr>
          <a:xfrm>
            <a:off x="4345665" y="976129"/>
            <a:ext cx="2821485" cy="1720623"/>
          </a:xfrm>
          <a:prstGeom prst="rect">
            <a:avLst/>
          </a:prstGeom>
        </p:spPr>
      </p:pic>
      <p:pic>
        <p:nvPicPr>
          <p:cNvPr id="27" name="Imagen 26">
            <a:extLst>
              <a:ext uri="{FF2B5EF4-FFF2-40B4-BE49-F238E27FC236}">
                <a16:creationId xmlns:a16="http://schemas.microsoft.com/office/drawing/2014/main" id="{2F78E44C-1C94-4A8D-691D-9ABEB1A15FA0}"/>
              </a:ext>
            </a:extLst>
          </p:cNvPr>
          <p:cNvPicPr>
            <a:picLocks noChangeAspect="1"/>
          </p:cNvPicPr>
          <p:nvPr/>
        </p:nvPicPr>
        <p:blipFill>
          <a:blip r:embed="rId9"/>
          <a:stretch>
            <a:fillRect/>
          </a:stretch>
        </p:blipFill>
        <p:spPr>
          <a:xfrm>
            <a:off x="3170948" y="2223894"/>
            <a:ext cx="3302335" cy="2030681"/>
          </a:xfrm>
          <a:prstGeom prst="rect">
            <a:avLst/>
          </a:prstGeom>
        </p:spPr>
      </p:pic>
      <p:sp>
        <p:nvSpPr>
          <p:cNvPr id="33" name="Google Shape;315;p51">
            <a:extLst>
              <a:ext uri="{FF2B5EF4-FFF2-40B4-BE49-F238E27FC236}">
                <a16:creationId xmlns:a16="http://schemas.microsoft.com/office/drawing/2014/main" id="{6F1F1AD1-D4DA-0404-B2AB-3E9651A4A4E1}"/>
              </a:ext>
            </a:extLst>
          </p:cNvPr>
          <p:cNvSpPr/>
          <p:nvPr/>
        </p:nvSpPr>
        <p:spPr>
          <a:xfrm>
            <a:off x="3176886" y="4266452"/>
            <a:ext cx="2284616" cy="757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1;p42">
            <a:extLst>
              <a:ext uri="{FF2B5EF4-FFF2-40B4-BE49-F238E27FC236}">
                <a16:creationId xmlns:a16="http://schemas.microsoft.com/office/drawing/2014/main" id="{5E59945D-E306-7DD2-201D-2CEAFE1F4FB1}"/>
              </a:ext>
            </a:extLst>
          </p:cNvPr>
          <p:cNvSpPr txBox="1">
            <a:spLocks/>
          </p:cNvSpPr>
          <p:nvPr/>
        </p:nvSpPr>
        <p:spPr>
          <a:xfrm>
            <a:off x="3124317" y="4377685"/>
            <a:ext cx="2442696" cy="314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Creacion</a:t>
            </a:r>
            <a:r>
              <a:rPr lang="es-CO" sz="1000" dirty="0"/>
              <a:t> del </a:t>
            </a:r>
            <a:r>
              <a:rPr lang="es-CO" sz="1000" dirty="0" err="1"/>
              <a:t>Header</a:t>
            </a:r>
            <a:r>
              <a:rPr lang="es-CO" sz="1000" dirty="0"/>
              <a:t> recordar el Cookie para poder hacer la petición 200ok</a:t>
            </a:r>
          </a:p>
          <a:p>
            <a:endParaRPr lang="es-CO" sz="1000" dirty="0"/>
          </a:p>
        </p:txBody>
      </p:sp>
      <p:sp>
        <p:nvSpPr>
          <p:cNvPr id="34" name="Rectángulo 33">
            <a:extLst>
              <a:ext uri="{FF2B5EF4-FFF2-40B4-BE49-F238E27FC236}">
                <a16:creationId xmlns:a16="http://schemas.microsoft.com/office/drawing/2014/main" id="{08012BEB-DB69-C707-D271-3D9D3842784F}"/>
              </a:ext>
            </a:extLst>
          </p:cNvPr>
          <p:cNvSpPr/>
          <p:nvPr/>
        </p:nvSpPr>
        <p:spPr>
          <a:xfrm>
            <a:off x="3184333" y="3918041"/>
            <a:ext cx="2943713" cy="936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5" name="Imagen 34">
            <a:extLst>
              <a:ext uri="{FF2B5EF4-FFF2-40B4-BE49-F238E27FC236}">
                <a16:creationId xmlns:a16="http://schemas.microsoft.com/office/drawing/2014/main" id="{7F6CA904-5BFF-90EC-D48C-1713F1FBA554}"/>
              </a:ext>
            </a:extLst>
          </p:cNvPr>
          <p:cNvPicPr>
            <a:picLocks noChangeAspect="1"/>
          </p:cNvPicPr>
          <p:nvPr/>
        </p:nvPicPr>
        <p:blipFill>
          <a:blip r:embed="rId5"/>
          <a:stretch>
            <a:fillRect/>
          </a:stretch>
        </p:blipFill>
        <p:spPr>
          <a:xfrm>
            <a:off x="2540477" y="4477143"/>
            <a:ext cx="821979" cy="380917"/>
          </a:xfrm>
          <a:prstGeom prst="rect">
            <a:avLst/>
          </a:prstGeom>
        </p:spPr>
      </p:pic>
      <p:pic>
        <p:nvPicPr>
          <p:cNvPr id="37" name="Imagen 36">
            <a:extLst>
              <a:ext uri="{FF2B5EF4-FFF2-40B4-BE49-F238E27FC236}">
                <a16:creationId xmlns:a16="http://schemas.microsoft.com/office/drawing/2014/main" id="{2AD5E025-A403-FDAB-B371-00FB1CDF0BC6}"/>
              </a:ext>
            </a:extLst>
          </p:cNvPr>
          <p:cNvPicPr>
            <a:picLocks noChangeAspect="1"/>
          </p:cNvPicPr>
          <p:nvPr/>
        </p:nvPicPr>
        <p:blipFill>
          <a:blip r:embed="rId10"/>
          <a:stretch>
            <a:fillRect/>
          </a:stretch>
        </p:blipFill>
        <p:spPr>
          <a:xfrm>
            <a:off x="5613644" y="4076310"/>
            <a:ext cx="3426031" cy="917352"/>
          </a:xfrm>
          <a:prstGeom prst="rect">
            <a:avLst/>
          </a:prstGeom>
        </p:spPr>
      </p:pic>
      <p:sp>
        <p:nvSpPr>
          <p:cNvPr id="38" name="Rectángulo 37">
            <a:extLst>
              <a:ext uri="{FF2B5EF4-FFF2-40B4-BE49-F238E27FC236}">
                <a16:creationId xmlns:a16="http://schemas.microsoft.com/office/drawing/2014/main" id="{6CB9F9AE-6B9C-9353-B175-B554A56BD634}"/>
              </a:ext>
            </a:extLst>
          </p:cNvPr>
          <p:cNvSpPr/>
          <p:nvPr/>
        </p:nvSpPr>
        <p:spPr>
          <a:xfrm>
            <a:off x="8752114" y="4146384"/>
            <a:ext cx="287561" cy="108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Google Shape;315;p51">
            <a:extLst>
              <a:ext uri="{FF2B5EF4-FFF2-40B4-BE49-F238E27FC236}">
                <a16:creationId xmlns:a16="http://schemas.microsoft.com/office/drawing/2014/main" id="{738EA250-2C61-BC57-57E1-F84767136D84}"/>
              </a:ext>
            </a:extLst>
          </p:cNvPr>
          <p:cNvSpPr/>
          <p:nvPr/>
        </p:nvSpPr>
        <p:spPr>
          <a:xfrm>
            <a:off x="6706467" y="3389268"/>
            <a:ext cx="2284616" cy="757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1;p42">
            <a:extLst>
              <a:ext uri="{FF2B5EF4-FFF2-40B4-BE49-F238E27FC236}">
                <a16:creationId xmlns:a16="http://schemas.microsoft.com/office/drawing/2014/main" id="{85353642-6AA1-02FB-71FA-F907752900F8}"/>
              </a:ext>
            </a:extLst>
          </p:cNvPr>
          <p:cNvSpPr txBox="1">
            <a:spLocks/>
          </p:cNvSpPr>
          <p:nvPr/>
        </p:nvSpPr>
        <p:spPr>
          <a:xfrm>
            <a:off x="6781571" y="3485259"/>
            <a:ext cx="2136798" cy="314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mandar </a:t>
            </a:r>
            <a:r>
              <a:rPr lang="es-CO" sz="1000" dirty="0" err="1"/>
              <a:t>send</a:t>
            </a:r>
            <a:r>
              <a:rPr lang="es-CO" sz="1000" dirty="0"/>
              <a:t> 200ok y comprobar datos</a:t>
            </a:r>
          </a:p>
          <a:p>
            <a:endParaRPr lang="es-CO" sz="1000" dirty="0"/>
          </a:p>
        </p:txBody>
      </p:sp>
      <p:sp>
        <p:nvSpPr>
          <p:cNvPr id="42" name="Rectángulo 41">
            <a:extLst>
              <a:ext uri="{FF2B5EF4-FFF2-40B4-BE49-F238E27FC236}">
                <a16:creationId xmlns:a16="http://schemas.microsoft.com/office/drawing/2014/main" id="{30C3D938-E1D6-460D-3AEE-67E07653C340}"/>
              </a:ext>
            </a:extLst>
          </p:cNvPr>
          <p:cNvSpPr/>
          <p:nvPr/>
        </p:nvSpPr>
        <p:spPr>
          <a:xfrm>
            <a:off x="7648000" y="207818"/>
            <a:ext cx="1391675" cy="2752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s-CO" sz="500" b="0" dirty="0" err="1">
                <a:solidFill>
                  <a:srgbClr val="000000"/>
                </a:solidFill>
                <a:effectLst/>
                <a:latin typeface="IBMPlexMono"/>
              </a:rPr>
              <a:t>curl</a:t>
            </a:r>
            <a:r>
              <a:rPr lang="es-CO" sz="500" b="0" dirty="0">
                <a:solidFill>
                  <a:srgbClr val="000000"/>
                </a:solidFill>
                <a:effectLst/>
                <a:latin typeface="IBMPlexMono"/>
              </a:rPr>
              <a:t> --</a:t>
            </a:r>
            <a:r>
              <a:rPr lang="es-CO" sz="500" b="0" dirty="0" err="1">
                <a:solidFill>
                  <a:srgbClr val="000000"/>
                </a:solidFill>
                <a:effectLst/>
                <a:latin typeface="IBMPlexMono"/>
              </a:rPr>
              <a:t>location</a:t>
            </a:r>
            <a:r>
              <a:rPr lang="es-CO" sz="500" b="0" dirty="0">
                <a:solidFill>
                  <a:srgbClr val="000000"/>
                </a:solidFill>
                <a:effectLst/>
                <a:latin typeface="IBMPlexMono"/>
              </a:rPr>
              <a:t> </a:t>
            </a:r>
            <a:r>
              <a:rPr lang="es-CO" sz="500" b="0" dirty="0">
                <a:solidFill>
                  <a:srgbClr val="2A00FF"/>
                </a:solidFill>
                <a:effectLst/>
                <a:latin typeface="IBMPlexMono"/>
              </a:rPr>
              <a:t>'https://</a:t>
            </a:r>
            <a:r>
              <a:rPr lang="es-CO" sz="500" b="0" dirty="0" err="1">
                <a:solidFill>
                  <a:srgbClr val="2A00FF"/>
                </a:solidFill>
                <a:effectLst/>
                <a:latin typeface="IBMPlexMono"/>
              </a:rPr>
              <a:t>opensource-demo.orangehrmlive.com</a:t>
            </a:r>
            <a:r>
              <a:rPr lang="es-CO" sz="500" b="0" dirty="0">
                <a:solidFill>
                  <a:srgbClr val="2A00FF"/>
                </a:solidFill>
                <a:effectLst/>
                <a:latin typeface="IBMPlexMono"/>
              </a:rPr>
              <a:t>/web/</a:t>
            </a:r>
            <a:r>
              <a:rPr lang="es-CO" sz="500" b="0" dirty="0" err="1">
                <a:solidFill>
                  <a:srgbClr val="2A00FF"/>
                </a:solidFill>
                <a:effectLst/>
                <a:latin typeface="IBMPlexMono"/>
              </a:rPr>
              <a:t>index.php</a:t>
            </a:r>
            <a:r>
              <a:rPr lang="es-CO" sz="500" b="0" dirty="0">
                <a:solidFill>
                  <a:srgbClr val="2A00FF"/>
                </a:solidFill>
                <a:effectLst/>
                <a:latin typeface="IBMPlexMono"/>
              </a:rPr>
              <a:t>/api/v2/</a:t>
            </a:r>
            <a:r>
              <a:rPr lang="es-CO" sz="500" b="0" dirty="0" err="1">
                <a:solidFill>
                  <a:srgbClr val="2A00FF"/>
                </a:solidFill>
                <a:effectLst/>
                <a:latin typeface="IBMPlexMono"/>
              </a:rPr>
              <a:t>pim</a:t>
            </a:r>
            <a:r>
              <a:rPr lang="es-CO" sz="500" b="0" dirty="0">
                <a:solidFill>
                  <a:srgbClr val="2A00FF"/>
                </a:solidFill>
                <a:effectLst/>
                <a:latin typeface="IBMPlexMono"/>
              </a:rPr>
              <a:t>/</a:t>
            </a:r>
            <a:r>
              <a:rPr lang="es-CO" sz="500" b="0" dirty="0" err="1">
                <a:solidFill>
                  <a:srgbClr val="2A00FF"/>
                </a:solidFill>
                <a:effectLst/>
                <a:latin typeface="IBMPlexMono"/>
              </a:rPr>
              <a:t>employees</a:t>
            </a:r>
            <a:r>
              <a:rPr lang="es-CO" sz="500" b="0" dirty="0">
                <a:solidFill>
                  <a:srgbClr val="2A00FF"/>
                </a:solidFill>
                <a:effectLst/>
                <a:latin typeface="IBMPlexMono"/>
              </a:rPr>
              <a:t>'</a:t>
            </a:r>
            <a:r>
              <a:rPr lang="es-CO" sz="500" b="0" dirty="0">
                <a:solidFill>
                  <a:srgbClr val="000000"/>
                </a:solidFill>
                <a:effectLst/>
                <a:latin typeface="IBMPlexMono"/>
              </a:rPr>
              <a:t> \</a:t>
            </a:r>
          </a:p>
          <a:p>
            <a:pPr>
              <a:lnSpc>
                <a:spcPts val="1350"/>
              </a:lnSpc>
              <a:buNone/>
            </a:pPr>
            <a:r>
              <a:rPr lang="es-CO" sz="500" b="0" dirty="0">
                <a:solidFill>
                  <a:srgbClr val="000000"/>
                </a:solidFill>
                <a:effectLst/>
                <a:latin typeface="IBMPlexMono"/>
              </a:rPr>
              <a:t>--</a:t>
            </a:r>
            <a:r>
              <a:rPr lang="es-CO" sz="500" b="0" dirty="0" err="1">
                <a:solidFill>
                  <a:srgbClr val="000000"/>
                </a:solidFill>
                <a:effectLst/>
                <a:latin typeface="IBMPlexMono"/>
              </a:rPr>
              <a:t>header</a:t>
            </a:r>
            <a:r>
              <a:rPr lang="es-CO" sz="500" b="0" dirty="0">
                <a:solidFill>
                  <a:srgbClr val="000000"/>
                </a:solidFill>
                <a:effectLst/>
                <a:latin typeface="IBMPlexMono"/>
              </a:rPr>
              <a:t> </a:t>
            </a:r>
            <a:r>
              <a:rPr lang="es-CO" sz="500" b="0" dirty="0">
                <a:solidFill>
                  <a:srgbClr val="2A00FF"/>
                </a:solidFill>
                <a:effectLst/>
                <a:latin typeface="IBMPlexMono"/>
              </a:rPr>
              <a:t>'</a:t>
            </a:r>
            <a:r>
              <a:rPr lang="es-CO" sz="500" b="0" dirty="0" err="1">
                <a:solidFill>
                  <a:srgbClr val="2A00FF"/>
                </a:solidFill>
                <a:effectLst/>
                <a:latin typeface="IBMPlexMono"/>
              </a:rPr>
              <a:t>Accept</a:t>
            </a:r>
            <a:r>
              <a:rPr lang="es-CO" sz="500" b="0" dirty="0">
                <a:solidFill>
                  <a:srgbClr val="2A00FF"/>
                </a:solidFill>
                <a:effectLst/>
                <a:latin typeface="IBMPlexMono"/>
              </a:rPr>
              <a:t>: </a:t>
            </a:r>
            <a:r>
              <a:rPr lang="es-CO" sz="500" b="0" dirty="0" err="1">
                <a:solidFill>
                  <a:srgbClr val="2A00FF"/>
                </a:solidFill>
                <a:effectLst/>
                <a:latin typeface="IBMPlexMono"/>
              </a:rPr>
              <a:t>application</a:t>
            </a:r>
            <a:r>
              <a:rPr lang="es-CO" sz="500" b="0" dirty="0">
                <a:solidFill>
                  <a:srgbClr val="2A00FF"/>
                </a:solidFill>
                <a:effectLst/>
                <a:latin typeface="IBMPlexMono"/>
              </a:rPr>
              <a:t>/</a:t>
            </a:r>
            <a:r>
              <a:rPr lang="es-CO" sz="500" b="0" dirty="0" err="1">
                <a:solidFill>
                  <a:srgbClr val="2A00FF"/>
                </a:solidFill>
                <a:effectLst/>
                <a:latin typeface="IBMPlexMono"/>
              </a:rPr>
              <a:t>json</a:t>
            </a:r>
            <a:r>
              <a:rPr lang="es-CO" sz="500" b="0" dirty="0">
                <a:solidFill>
                  <a:srgbClr val="2A00FF"/>
                </a:solidFill>
                <a:effectLst/>
                <a:latin typeface="IBMPlexMono"/>
              </a:rPr>
              <a:t>'</a:t>
            </a:r>
            <a:r>
              <a:rPr lang="es-CO" sz="500" b="0" dirty="0">
                <a:solidFill>
                  <a:srgbClr val="000000"/>
                </a:solidFill>
                <a:effectLst/>
                <a:latin typeface="IBMPlexMono"/>
              </a:rPr>
              <a:t> \</a:t>
            </a:r>
          </a:p>
          <a:p>
            <a:pPr>
              <a:lnSpc>
                <a:spcPts val="1350"/>
              </a:lnSpc>
              <a:buNone/>
            </a:pPr>
            <a:r>
              <a:rPr lang="es-CO" sz="500" b="0" dirty="0">
                <a:solidFill>
                  <a:srgbClr val="000000"/>
                </a:solidFill>
                <a:effectLst/>
                <a:latin typeface="IBMPlexMono"/>
              </a:rPr>
              <a:t>--</a:t>
            </a:r>
            <a:r>
              <a:rPr lang="es-CO" sz="500" b="0" dirty="0" err="1">
                <a:solidFill>
                  <a:srgbClr val="000000"/>
                </a:solidFill>
                <a:effectLst/>
                <a:latin typeface="IBMPlexMono"/>
              </a:rPr>
              <a:t>header</a:t>
            </a:r>
            <a:r>
              <a:rPr lang="es-CO" sz="500" b="0" dirty="0">
                <a:solidFill>
                  <a:srgbClr val="000000"/>
                </a:solidFill>
                <a:effectLst/>
                <a:latin typeface="IBMPlexMono"/>
              </a:rPr>
              <a:t> </a:t>
            </a:r>
            <a:r>
              <a:rPr lang="es-CO" sz="500" b="0" dirty="0">
                <a:solidFill>
                  <a:srgbClr val="2A00FF"/>
                </a:solidFill>
                <a:effectLst/>
                <a:latin typeface="IBMPlexMono"/>
              </a:rPr>
              <a:t>'Content-</a:t>
            </a:r>
            <a:r>
              <a:rPr lang="es-CO" sz="500" b="0" dirty="0" err="1">
                <a:solidFill>
                  <a:srgbClr val="2A00FF"/>
                </a:solidFill>
                <a:effectLst/>
                <a:latin typeface="IBMPlexMono"/>
              </a:rPr>
              <a:t>Type</a:t>
            </a:r>
            <a:r>
              <a:rPr lang="es-CO" sz="500" b="0" dirty="0">
                <a:solidFill>
                  <a:srgbClr val="2A00FF"/>
                </a:solidFill>
                <a:effectLst/>
                <a:latin typeface="IBMPlexMono"/>
              </a:rPr>
              <a:t>: </a:t>
            </a:r>
            <a:r>
              <a:rPr lang="es-CO" sz="500" b="0" dirty="0" err="1">
                <a:solidFill>
                  <a:srgbClr val="2A00FF"/>
                </a:solidFill>
                <a:effectLst/>
                <a:latin typeface="IBMPlexMono"/>
              </a:rPr>
              <a:t>application</a:t>
            </a:r>
            <a:r>
              <a:rPr lang="es-CO" sz="500" b="0" dirty="0">
                <a:solidFill>
                  <a:srgbClr val="2A00FF"/>
                </a:solidFill>
                <a:effectLst/>
                <a:latin typeface="IBMPlexMono"/>
              </a:rPr>
              <a:t>/</a:t>
            </a:r>
            <a:r>
              <a:rPr lang="es-CO" sz="500" b="0" dirty="0" err="1">
                <a:solidFill>
                  <a:srgbClr val="2A00FF"/>
                </a:solidFill>
                <a:effectLst/>
                <a:latin typeface="IBMPlexMono"/>
              </a:rPr>
              <a:t>json</a:t>
            </a:r>
            <a:r>
              <a:rPr lang="es-CO" sz="500" b="0" dirty="0">
                <a:solidFill>
                  <a:srgbClr val="2A00FF"/>
                </a:solidFill>
                <a:effectLst/>
                <a:latin typeface="IBMPlexMono"/>
              </a:rPr>
              <a:t>'</a:t>
            </a:r>
            <a:r>
              <a:rPr lang="es-CO" sz="500" b="0" dirty="0">
                <a:solidFill>
                  <a:srgbClr val="000000"/>
                </a:solidFill>
                <a:effectLst/>
                <a:latin typeface="IBMPlexMono"/>
              </a:rPr>
              <a:t> \</a:t>
            </a:r>
          </a:p>
          <a:p>
            <a:pPr>
              <a:lnSpc>
                <a:spcPts val="1350"/>
              </a:lnSpc>
              <a:buNone/>
            </a:pPr>
            <a:r>
              <a:rPr lang="es-CO" sz="500" b="0" dirty="0">
                <a:solidFill>
                  <a:srgbClr val="000000"/>
                </a:solidFill>
                <a:effectLst/>
                <a:latin typeface="IBMPlexMono"/>
              </a:rPr>
              <a:t>--</a:t>
            </a:r>
            <a:r>
              <a:rPr lang="es-CO" sz="500" b="0" dirty="0" err="1">
                <a:solidFill>
                  <a:srgbClr val="000000"/>
                </a:solidFill>
                <a:effectLst/>
                <a:latin typeface="IBMPlexMono"/>
              </a:rPr>
              <a:t>header</a:t>
            </a:r>
            <a:r>
              <a:rPr lang="es-CO" sz="500" b="0" dirty="0">
                <a:solidFill>
                  <a:srgbClr val="000000"/>
                </a:solidFill>
                <a:effectLst/>
                <a:latin typeface="IBMPlexMono"/>
              </a:rPr>
              <a:t> </a:t>
            </a:r>
            <a:r>
              <a:rPr lang="es-CO" sz="500" b="0" dirty="0">
                <a:solidFill>
                  <a:srgbClr val="2A00FF"/>
                </a:solidFill>
                <a:effectLst/>
                <a:latin typeface="IBMPlexMono"/>
              </a:rPr>
              <a:t>'Cookie: </a:t>
            </a:r>
            <a:r>
              <a:rPr lang="es-CO" sz="500" b="0" dirty="0" err="1">
                <a:solidFill>
                  <a:srgbClr val="2A00FF"/>
                </a:solidFill>
                <a:effectLst/>
                <a:latin typeface="IBMPlexMono"/>
              </a:rPr>
              <a:t>orangehrm</a:t>
            </a:r>
            <a:r>
              <a:rPr lang="es-CO" sz="500" b="0" dirty="0">
                <a:solidFill>
                  <a:srgbClr val="2A00FF"/>
                </a:solidFill>
                <a:effectLst/>
                <a:latin typeface="IBMPlexMono"/>
              </a:rPr>
              <a:t>=fov7chn33thr19s38kifar6a42; </a:t>
            </a:r>
            <a:r>
              <a:rPr lang="es-CO" sz="500" b="0" dirty="0" err="1">
                <a:solidFill>
                  <a:srgbClr val="2A00FF"/>
                </a:solidFill>
                <a:effectLst/>
                <a:latin typeface="IBMPlexMono"/>
              </a:rPr>
              <a:t>orangehrm</a:t>
            </a:r>
            <a:r>
              <a:rPr lang="es-CO" sz="500" b="0" dirty="0">
                <a:solidFill>
                  <a:srgbClr val="2A00FF"/>
                </a:solidFill>
                <a:effectLst/>
                <a:latin typeface="IBMPlexMono"/>
              </a:rPr>
              <a:t>=50obb6pdr6g107r53ij22rn1ns; </a:t>
            </a:r>
            <a:r>
              <a:rPr lang="es-CO" sz="500" b="0" dirty="0" err="1">
                <a:solidFill>
                  <a:srgbClr val="2A00FF"/>
                </a:solidFill>
                <a:effectLst/>
                <a:latin typeface="IBMPlexMono"/>
              </a:rPr>
              <a:t>orangehrm</a:t>
            </a:r>
            <a:r>
              <a:rPr lang="es-CO" sz="500" b="0" dirty="0">
                <a:solidFill>
                  <a:srgbClr val="2A00FF"/>
                </a:solidFill>
                <a:effectLst/>
                <a:latin typeface="IBMPlexMono"/>
              </a:rPr>
              <a:t>=50obb6pdr6g107r53ij22rn1ns'</a:t>
            </a:r>
            <a:r>
              <a:rPr lang="es-CO" sz="500" b="0" dirty="0">
                <a:solidFill>
                  <a:srgbClr val="000000"/>
                </a:solidFill>
                <a:effectLst/>
                <a:latin typeface="IBMPlexMono"/>
              </a:rPr>
              <a:t> \</a:t>
            </a:r>
          </a:p>
          <a:p>
            <a:pPr>
              <a:lnSpc>
                <a:spcPts val="1350"/>
              </a:lnSpc>
              <a:buNone/>
            </a:pPr>
            <a:r>
              <a:rPr lang="es-CO" sz="500" b="0" dirty="0">
                <a:solidFill>
                  <a:srgbClr val="000000"/>
                </a:solidFill>
                <a:effectLst/>
                <a:latin typeface="IBMPlexMono"/>
              </a:rPr>
              <a:t>--</a:t>
            </a:r>
            <a:r>
              <a:rPr lang="es-CO" sz="500" b="1" dirty="0">
                <a:solidFill>
                  <a:srgbClr val="800555"/>
                </a:solidFill>
                <a:effectLst/>
                <a:latin typeface="IBMPlexMono"/>
              </a:rPr>
              <a:t>data</a:t>
            </a:r>
            <a:r>
              <a:rPr lang="es-CO" sz="500" b="0" dirty="0">
                <a:solidFill>
                  <a:srgbClr val="000000"/>
                </a:solidFill>
                <a:effectLst/>
                <a:latin typeface="IBMPlexMono"/>
              </a:rPr>
              <a:t> </a:t>
            </a:r>
            <a:r>
              <a:rPr lang="es-CO" sz="500" b="0" dirty="0">
                <a:solidFill>
                  <a:srgbClr val="2A00FF"/>
                </a:solidFill>
                <a:effectLst/>
                <a:latin typeface="IBMPlexMono"/>
              </a:rPr>
              <a:t>'{</a:t>
            </a:r>
            <a:endParaRPr lang="es-CO" sz="500" b="0" dirty="0">
              <a:solidFill>
                <a:srgbClr val="000000"/>
              </a:solidFill>
              <a:effectLst/>
              <a:latin typeface="IBMPlexMono"/>
            </a:endParaRPr>
          </a:p>
          <a:p>
            <a:pPr>
              <a:lnSpc>
                <a:spcPts val="1350"/>
              </a:lnSpc>
              <a:buNone/>
            </a:pPr>
            <a:r>
              <a:rPr lang="es-CO" sz="500" b="0" dirty="0">
                <a:solidFill>
                  <a:srgbClr val="2A00FF"/>
                </a:solidFill>
                <a:effectLst/>
                <a:latin typeface="IBMPlexMono"/>
              </a:rPr>
              <a:t>"</a:t>
            </a:r>
            <a:r>
              <a:rPr lang="es-CO" sz="500" b="0" dirty="0" err="1">
                <a:solidFill>
                  <a:srgbClr val="2A00FF"/>
                </a:solidFill>
                <a:effectLst/>
                <a:latin typeface="IBMPlexMono"/>
              </a:rPr>
              <a:t>firstName</a:t>
            </a:r>
            <a:r>
              <a:rPr lang="es-CO" sz="500" b="0" dirty="0">
                <a:solidFill>
                  <a:srgbClr val="2A00FF"/>
                </a:solidFill>
                <a:effectLst/>
                <a:latin typeface="IBMPlexMono"/>
              </a:rPr>
              <a:t>"</a:t>
            </a:r>
            <a:r>
              <a:rPr lang="es-CO" sz="500" b="0" dirty="0">
                <a:solidFill>
                  <a:srgbClr val="000000"/>
                </a:solidFill>
                <a:effectLst/>
                <a:latin typeface="IBMPlexMono"/>
              </a:rPr>
              <a:t>: </a:t>
            </a:r>
            <a:r>
              <a:rPr lang="es-CO" sz="500" b="0" dirty="0">
                <a:solidFill>
                  <a:srgbClr val="2A00FF"/>
                </a:solidFill>
                <a:effectLst/>
                <a:latin typeface="IBMPlexMono"/>
              </a:rPr>
              <a:t>"Carlos"</a:t>
            </a:r>
            <a:r>
              <a:rPr lang="es-CO" sz="500" b="0" dirty="0">
                <a:solidFill>
                  <a:srgbClr val="000000"/>
                </a:solidFill>
                <a:effectLst/>
                <a:latin typeface="IBMPlexMono"/>
              </a:rPr>
              <a:t>,</a:t>
            </a:r>
          </a:p>
          <a:p>
            <a:pPr>
              <a:lnSpc>
                <a:spcPts val="1350"/>
              </a:lnSpc>
              <a:buNone/>
            </a:pPr>
            <a:r>
              <a:rPr lang="es-CO" sz="500" b="0" dirty="0">
                <a:solidFill>
                  <a:srgbClr val="2A00FF"/>
                </a:solidFill>
                <a:effectLst/>
                <a:latin typeface="IBMPlexMono"/>
              </a:rPr>
              <a:t>"</a:t>
            </a:r>
            <a:r>
              <a:rPr lang="es-CO" sz="500" b="0" dirty="0" err="1">
                <a:solidFill>
                  <a:srgbClr val="2A00FF"/>
                </a:solidFill>
                <a:effectLst/>
                <a:latin typeface="IBMPlexMono"/>
              </a:rPr>
              <a:t>lastName</a:t>
            </a:r>
            <a:r>
              <a:rPr lang="es-CO" sz="500" b="0" dirty="0">
                <a:solidFill>
                  <a:srgbClr val="2A00FF"/>
                </a:solidFill>
                <a:effectLst/>
                <a:latin typeface="IBMPlexMono"/>
              </a:rPr>
              <a:t>"</a:t>
            </a:r>
            <a:r>
              <a:rPr lang="es-CO" sz="500" b="0" dirty="0">
                <a:solidFill>
                  <a:srgbClr val="000000"/>
                </a:solidFill>
                <a:effectLst/>
                <a:latin typeface="IBMPlexMono"/>
              </a:rPr>
              <a:t>: </a:t>
            </a:r>
            <a:r>
              <a:rPr lang="es-CO" sz="500" b="0" dirty="0">
                <a:solidFill>
                  <a:srgbClr val="2A00FF"/>
                </a:solidFill>
                <a:effectLst/>
                <a:latin typeface="IBMPlexMono"/>
              </a:rPr>
              <a:t>"Ramírez"</a:t>
            </a:r>
            <a:r>
              <a:rPr lang="es-CO" sz="500" b="0" dirty="0">
                <a:solidFill>
                  <a:srgbClr val="000000"/>
                </a:solidFill>
                <a:effectLst/>
                <a:latin typeface="IBMPlexMono"/>
              </a:rPr>
              <a:t>,</a:t>
            </a:r>
          </a:p>
          <a:p>
            <a:pPr>
              <a:lnSpc>
                <a:spcPts val="1350"/>
              </a:lnSpc>
              <a:buNone/>
            </a:pPr>
            <a:r>
              <a:rPr lang="es-CO" sz="500" b="0" dirty="0">
                <a:solidFill>
                  <a:srgbClr val="2A00FF"/>
                </a:solidFill>
                <a:effectLst/>
                <a:latin typeface="IBMPlexMono"/>
              </a:rPr>
              <a:t>"</a:t>
            </a:r>
            <a:r>
              <a:rPr lang="es-CO" sz="500" b="0" dirty="0" err="1">
                <a:solidFill>
                  <a:srgbClr val="2A00FF"/>
                </a:solidFill>
                <a:effectLst/>
                <a:latin typeface="IBMPlexMono"/>
              </a:rPr>
              <a:t>middleName</a:t>
            </a:r>
            <a:r>
              <a:rPr lang="es-CO" sz="500" b="0" dirty="0">
                <a:solidFill>
                  <a:srgbClr val="2A00FF"/>
                </a:solidFill>
                <a:effectLst/>
                <a:latin typeface="IBMPlexMono"/>
              </a:rPr>
              <a:t>"</a:t>
            </a:r>
            <a:r>
              <a:rPr lang="es-CO" sz="500" b="0" dirty="0">
                <a:solidFill>
                  <a:srgbClr val="000000"/>
                </a:solidFill>
                <a:effectLst/>
                <a:latin typeface="IBMPlexMono"/>
              </a:rPr>
              <a:t>: </a:t>
            </a:r>
            <a:r>
              <a:rPr lang="es-CO" sz="500" b="0" dirty="0">
                <a:solidFill>
                  <a:srgbClr val="2A00FF"/>
                </a:solidFill>
                <a:effectLst/>
                <a:latin typeface="IBMPlexMono"/>
              </a:rPr>
              <a:t>"</a:t>
            </a:r>
            <a:r>
              <a:rPr lang="es-CO" sz="500" b="0" dirty="0" err="1">
                <a:solidFill>
                  <a:srgbClr val="2A00FF"/>
                </a:solidFill>
                <a:effectLst/>
                <a:latin typeface="IBMPlexMono"/>
              </a:rPr>
              <a:t>Andréssss</a:t>
            </a:r>
            <a:r>
              <a:rPr lang="es-CO" sz="500" b="0" dirty="0">
                <a:solidFill>
                  <a:srgbClr val="2A00FF"/>
                </a:solidFill>
                <a:effectLst/>
                <a:latin typeface="IBMPlexMono"/>
              </a:rPr>
              <a:t>"</a:t>
            </a:r>
            <a:r>
              <a:rPr lang="es-CO" sz="500" b="0" dirty="0">
                <a:solidFill>
                  <a:srgbClr val="000000"/>
                </a:solidFill>
                <a:effectLst/>
                <a:latin typeface="IBMPlexMono"/>
              </a:rPr>
              <a:t>,</a:t>
            </a:r>
          </a:p>
          <a:p>
            <a:pPr>
              <a:lnSpc>
                <a:spcPts val="1350"/>
              </a:lnSpc>
              <a:buNone/>
            </a:pPr>
            <a:r>
              <a:rPr lang="es-CO" sz="500" b="0" dirty="0">
                <a:solidFill>
                  <a:srgbClr val="2A00FF"/>
                </a:solidFill>
                <a:effectLst/>
                <a:latin typeface="IBMPlexMono"/>
              </a:rPr>
              <a:t>"</a:t>
            </a:r>
            <a:r>
              <a:rPr lang="es-CO" sz="500" b="0" dirty="0" err="1">
                <a:solidFill>
                  <a:srgbClr val="2A00FF"/>
                </a:solidFill>
                <a:effectLst/>
                <a:latin typeface="IBMPlexMono"/>
              </a:rPr>
              <a:t>employeeId</a:t>
            </a:r>
            <a:r>
              <a:rPr lang="es-CO" sz="500" b="0" dirty="0">
                <a:solidFill>
                  <a:srgbClr val="2A00FF"/>
                </a:solidFill>
                <a:effectLst/>
                <a:latin typeface="IBMPlexMono"/>
              </a:rPr>
              <a:t>"</a:t>
            </a:r>
            <a:r>
              <a:rPr lang="es-CO" sz="500" b="0" dirty="0">
                <a:solidFill>
                  <a:srgbClr val="000000"/>
                </a:solidFill>
                <a:effectLst/>
                <a:latin typeface="IBMPlexMono"/>
              </a:rPr>
              <a:t>: </a:t>
            </a:r>
            <a:r>
              <a:rPr lang="es-CO" sz="500" b="0" dirty="0">
                <a:solidFill>
                  <a:srgbClr val="2A00FF"/>
                </a:solidFill>
                <a:effectLst/>
                <a:latin typeface="IBMPlexMono"/>
              </a:rPr>
              <a:t>"4767"</a:t>
            </a:r>
            <a:endParaRPr lang="es-CO" sz="500" b="0" dirty="0">
              <a:solidFill>
                <a:srgbClr val="000000"/>
              </a:solidFill>
              <a:effectLst/>
              <a:latin typeface="IBMPlexMono"/>
            </a:endParaRPr>
          </a:p>
          <a:p>
            <a:pPr>
              <a:lnSpc>
                <a:spcPts val="1350"/>
              </a:lnSpc>
            </a:pPr>
            <a:r>
              <a:rPr lang="es-CO" sz="500" b="0" dirty="0">
                <a:solidFill>
                  <a:srgbClr val="000000"/>
                </a:solidFill>
                <a:effectLst/>
                <a:latin typeface="IBMPlexMono"/>
              </a:rPr>
              <a:t>}</a:t>
            </a:r>
            <a:r>
              <a:rPr lang="es-CO" sz="500" b="0" dirty="0">
                <a:solidFill>
                  <a:srgbClr val="2A00FF"/>
                </a:solidFill>
                <a:effectLst/>
                <a:latin typeface="IBMPlexMono"/>
              </a:rPr>
              <a:t>'</a:t>
            </a:r>
            <a:endParaRPr lang="es-CO" sz="500" b="0" dirty="0">
              <a:solidFill>
                <a:srgbClr val="000000"/>
              </a:solidFill>
              <a:effectLst/>
              <a:latin typeface="IBMPlexMono"/>
            </a:endParaRPr>
          </a:p>
          <a:p>
            <a:pPr algn="ctr"/>
            <a:endParaRPr lang="es-CO" sz="800" dirty="0">
              <a:solidFill>
                <a:schemeClr val="accent6"/>
              </a:solidFill>
            </a:endParaRPr>
          </a:p>
        </p:txBody>
      </p:sp>
    </p:spTree>
    <p:extLst>
      <p:ext uri="{BB962C8B-B14F-4D97-AF65-F5344CB8AC3E}">
        <p14:creationId xmlns:p14="http://schemas.microsoft.com/office/powerpoint/2010/main" val="127127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16" name="Google Shape;315;p51">
            <a:extLst>
              <a:ext uri="{FF2B5EF4-FFF2-40B4-BE49-F238E27FC236}">
                <a16:creationId xmlns:a16="http://schemas.microsoft.com/office/drawing/2014/main" id="{950FFC82-1082-F090-A989-C94554CC0E76}"/>
              </a:ext>
            </a:extLst>
          </p:cNvPr>
          <p:cNvSpPr/>
          <p:nvPr/>
        </p:nvSpPr>
        <p:spPr>
          <a:xfrm>
            <a:off x="2495494" y="564572"/>
            <a:ext cx="1144293" cy="11124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9"/>
          <p:cNvSpPr txBox="1">
            <a:spLocks noGrp="1"/>
          </p:cNvSpPr>
          <p:nvPr>
            <p:ph type="ctrTitle"/>
          </p:nvPr>
        </p:nvSpPr>
        <p:spPr>
          <a:xfrm>
            <a:off x="0" y="163654"/>
            <a:ext cx="914116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AUTOMATIZACION APIS EN KATALON</a:t>
            </a:r>
            <a:endParaRPr sz="1200" dirty="0"/>
          </a:p>
        </p:txBody>
      </p:sp>
      <p:pic>
        <p:nvPicPr>
          <p:cNvPr id="5" name="Imagen 4">
            <a:extLst>
              <a:ext uri="{FF2B5EF4-FFF2-40B4-BE49-F238E27FC236}">
                <a16:creationId xmlns:a16="http://schemas.microsoft.com/office/drawing/2014/main" id="{B8EC3426-FEC7-0377-0B25-A34AF2E97A08}"/>
              </a:ext>
            </a:extLst>
          </p:cNvPr>
          <p:cNvPicPr>
            <a:picLocks noChangeAspect="1"/>
          </p:cNvPicPr>
          <p:nvPr/>
        </p:nvPicPr>
        <p:blipFill>
          <a:blip r:embed="rId4"/>
          <a:stretch>
            <a:fillRect/>
          </a:stretch>
        </p:blipFill>
        <p:spPr>
          <a:xfrm>
            <a:off x="187722" y="498763"/>
            <a:ext cx="2226472" cy="2713512"/>
          </a:xfrm>
          <a:prstGeom prst="rect">
            <a:avLst/>
          </a:prstGeom>
        </p:spPr>
      </p:pic>
      <p:sp>
        <p:nvSpPr>
          <p:cNvPr id="6" name="Rectángulo 5">
            <a:extLst>
              <a:ext uri="{FF2B5EF4-FFF2-40B4-BE49-F238E27FC236}">
                <a16:creationId xmlns:a16="http://schemas.microsoft.com/office/drawing/2014/main" id="{5E659713-5F3C-C693-619D-93E0506952EF}"/>
              </a:ext>
            </a:extLst>
          </p:cNvPr>
          <p:cNvSpPr/>
          <p:nvPr/>
        </p:nvSpPr>
        <p:spPr>
          <a:xfrm>
            <a:off x="187721" y="1549730"/>
            <a:ext cx="2226471" cy="2078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de flecha 6">
            <a:extLst>
              <a:ext uri="{FF2B5EF4-FFF2-40B4-BE49-F238E27FC236}">
                <a16:creationId xmlns:a16="http://schemas.microsoft.com/office/drawing/2014/main" id="{034712CD-401B-C8CC-DB6F-BECCD1651E50}"/>
              </a:ext>
            </a:extLst>
          </p:cNvPr>
          <p:cNvCxnSpPr>
            <a:cxnSpLocks/>
          </p:cNvCxnSpPr>
          <p:nvPr/>
        </p:nvCxnSpPr>
        <p:spPr>
          <a:xfrm>
            <a:off x="2107869" y="1603762"/>
            <a:ext cx="176942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Conector recto de flecha 9">
            <a:extLst>
              <a:ext uri="{FF2B5EF4-FFF2-40B4-BE49-F238E27FC236}">
                <a16:creationId xmlns:a16="http://schemas.microsoft.com/office/drawing/2014/main" id="{77FD9F70-9BA9-EE54-3EFA-B136EC5B152B}"/>
              </a:ext>
            </a:extLst>
          </p:cNvPr>
          <p:cNvCxnSpPr>
            <a:cxnSpLocks/>
          </p:cNvCxnSpPr>
          <p:nvPr/>
        </p:nvCxnSpPr>
        <p:spPr>
          <a:xfrm>
            <a:off x="2107868" y="1750224"/>
            <a:ext cx="176942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Google Shape;201;p42">
            <a:extLst>
              <a:ext uri="{FF2B5EF4-FFF2-40B4-BE49-F238E27FC236}">
                <a16:creationId xmlns:a16="http://schemas.microsoft.com/office/drawing/2014/main" id="{2F4E3C36-7833-823C-DD4C-DA8B460FED56}"/>
              </a:ext>
            </a:extLst>
          </p:cNvPr>
          <p:cNvSpPr txBox="1">
            <a:spLocks/>
          </p:cNvSpPr>
          <p:nvPr/>
        </p:nvSpPr>
        <p:spPr>
          <a:xfrm>
            <a:off x="2414192" y="754196"/>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Importar las </a:t>
            </a:r>
            <a:r>
              <a:rPr lang="es-CO" sz="1000" dirty="0" err="1"/>
              <a:t>cURL</a:t>
            </a:r>
            <a:r>
              <a:rPr lang="es-CO" sz="1000" dirty="0"/>
              <a:t> de </a:t>
            </a:r>
            <a:r>
              <a:rPr lang="es-CO" sz="1000" dirty="0" err="1"/>
              <a:t>postman</a:t>
            </a:r>
            <a:r>
              <a:rPr lang="es-CO" sz="1000" dirty="0"/>
              <a:t> a </a:t>
            </a:r>
            <a:r>
              <a:rPr lang="es-CO" sz="1000" dirty="0" err="1"/>
              <a:t>Katalon</a:t>
            </a:r>
            <a:endParaRPr lang="es-CO" sz="1000" dirty="0"/>
          </a:p>
          <a:p>
            <a:endParaRPr lang="es-CO" sz="1000" dirty="0"/>
          </a:p>
        </p:txBody>
      </p:sp>
      <p:sp>
        <p:nvSpPr>
          <p:cNvPr id="12" name="Rectángulo 11">
            <a:extLst>
              <a:ext uri="{FF2B5EF4-FFF2-40B4-BE49-F238E27FC236}">
                <a16:creationId xmlns:a16="http://schemas.microsoft.com/office/drawing/2014/main" id="{65066B48-6549-77B7-516C-01B3C1050588}"/>
              </a:ext>
            </a:extLst>
          </p:cNvPr>
          <p:cNvSpPr/>
          <p:nvPr/>
        </p:nvSpPr>
        <p:spPr>
          <a:xfrm>
            <a:off x="2743074" y="2194858"/>
            <a:ext cx="2990139" cy="1468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500" dirty="0" err="1">
                <a:solidFill>
                  <a:schemeClr val="accent6"/>
                </a:solidFill>
              </a:rPr>
              <a:t>curl</a:t>
            </a:r>
            <a:r>
              <a:rPr lang="es-CO" sz="500" dirty="0">
                <a:solidFill>
                  <a:schemeClr val="accent6"/>
                </a:solidFill>
              </a:rPr>
              <a:t> 'https://</a:t>
            </a:r>
            <a:r>
              <a:rPr lang="es-CO" sz="500" dirty="0" err="1">
                <a:solidFill>
                  <a:schemeClr val="accent6"/>
                </a:solidFill>
              </a:rPr>
              <a:t>opensource-demo.orangehrmlive.com</a:t>
            </a:r>
            <a:r>
              <a:rPr lang="es-CO" sz="500" dirty="0">
                <a:solidFill>
                  <a:schemeClr val="accent6"/>
                </a:solidFill>
              </a:rPr>
              <a:t>/web/</a:t>
            </a:r>
            <a:r>
              <a:rPr lang="es-CO" sz="500" dirty="0" err="1">
                <a:solidFill>
                  <a:schemeClr val="accent6"/>
                </a:solidFill>
              </a:rPr>
              <a:t>index.php</a:t>
            </a:r>
            <a:r>
              <a:rPr lang="es-CO" sz="500" dirty="0">
                <a:solidFill>
                  <a:schemeClr val="accent6"/>
                </a:solidFill>
              </a:rPr>
              <a:t>/api/v2/</a:t>
            </a:r>
            <a:r>
              <a:rPr lang="es-CO" sz="500" dirty="0" err="1">
                <a:solidFill>
                  <a:schemeClr val="accent6"/>
                </a:solidFill>
              </a:rPr>
              <a:t>directory</a:t>
            </a:r>
            <a:r>
              <a:rPr lang="es-CO" sz="500" dirty="0">
                <a:solidFill>
                  <a:schemeClr val="accent6"/>
                </a:solidFill>
              </a:rPr>
              <a:t>/</a:t>
            </a:r>
            <a:r>
              <a:rPr lang="es-CO" sz="500" dirty="0" err="1">
                <a:solidFill>
                  <a:schemeClr val="accent6"/>
                </a:solidFill>
              </a:rPr>
              <a:t>employees?limit</a:t>
            </a:r>
            <a:r>
              <a:rPr lang="es-CO" sz="500" dirty="0">
                <a:solidFill>
                  <a:schemeClr val="accent6"/>
                </a:solidFill>
              </a:rPr>
              <a:t>=14&amp;offset=0' \</a:t>
            </a:r>
          </a:p>
          <a:p>
            <a:pPr algn="ctr"/>
            <a:r>
              <a:rPr lang="es-CO" sz="500" dirty="0">
                <a:solidFill>
                  <a:schemeClr val="accent6"/>
                </a:solidFill>
              </a:rPr>
              <a:t>  -H '</a:t>
            </a:r>
            <a:r>
              <a:rPr lang="es-CO" sz="500" dirty="0" err="1">
                <a:solidFill>
                  <a:schemeClr val="accent6"/>
                </a:solidFill>
              </a:rPr>
              <a:t>Accept</a:t>
            </a:r>
            <a:r>
              <a:rPr lang="es-CO" sz="500" dirty="0">
                <a:solidFill>
                  <a:schemeClr val="accent6"/>
                </a:solidFill>
              </a:rPr>
              <a:t>: </a:t>
            </a:r>
            <a:r>
              <a:rPr lang="es-CO" sz="500" dirty="0" err="1">
                <a:solidFill>
                  <a:schemeClr val="accent6"/>
                </a:solidFill>
              </a:rPr>
              <a:t>application</a:t>
            </a:r>
            <a:r>
              <a:rPr lang="es-CO" sz="500" dirty="0">
                <a:solidFill>
                  <a:schemeClr val="accent6"/>
                </a:solidFill>
              </a:rPr>
              <a:t>/</a:t>
            </a:r>
            <a:r>
              <a:rPr lang="es-CO" sz="500" dirty="0" err="1">
                <a:solidFill>
                  <a:schemeClr val="accent6"/>
                </a:solidFill>
              </a:rPr>
              <a:t>json</a:t>
            </a:r>
            <a:r>
              <a:rPr lang="es-CO" sz="500" dirty="0">
                <a:solidFill>
                  <a:schemeClr val="accent6"/>
                </a:solidFill>
              </a:rPr>
              <a:t>' \</a:t>
            </a:r>
          </a:p>
          <a:p>
            <a:pPr algn="ctr"/>
            <a:r>
              <a:rPr lang="es-CO" sz="500" dirty="0">
                <a:solidFill>
                  <a:schemeClr val="accent6"/>
                </a:solidFill>
              </a:rPr>
              <a:t>  -H '</a:t>
            </a:r>
            <a:r>
              <a:rPr lang="es-CO" sz="500" dirty="0" err="1">
                <a:solidFill>
                  <a:schemeClr val="accent6"/>
                </a:solidFill>
              </a:rPr>
              <a:t>Accept-Language</a:t>
            </a:r>
            <a:r>
              <a:rPr lang="es-CO" sz="500" dirty="0">
                <a:solidFill>
                  <a:schemeClr val="accent6"/>
                </a:solidFill>
              </a:rPr>
              <a:t>: es-419,es;q=0.9' \</a:t>
            </a:r>
          </a:p>
          <a:p>
            <a:pPr algn="ctr"/>
            <a:r>
              <a:rPr lang="es-CO" sz="500" dirty="0">
                <a:solidFill>
                  <a:schemeClr val="accent6"/>
                </a:solidFill>
              </a:rPr>
              <a:t>  -H 'Cache-Control: no-store, no-cache, </a:t>
            </a:r>
            <a:r>
              <a:rPr lang="es-CO" sz="500" dirty="0" err="1">
                <a:solidFill>
                  <a:schemeClr val="accent6"/>
                </a:solidFill>
              </a:rPr>
              <a:t>must-revalidate</a:t>
            </a:r>
            <a:r>
              <a:rPr lang="es-CO" sz="500" dirty="0">
                <a:solidFill>
                  <a:schemeClr val="accent6"/>
                </a:solidFill>
              </a:rPr>
              <a:t>, post-</a:t>
            </a:r>
            <a:r>
              <a:rPr lang="es-CO" sz="500" dirty="0" err="1">
                <a:solidFill>
                  <a:schemeClr val="accent6"/>
                </a:solidFill>
              </a:rPr>
              <a:t>check</a:t>
            </a:r>
            <a:r>
              <a:rPr lang="es-CO" sz="500" dirty="0">
                <a:solidFill>
                  <a:schemeClr val="accent6"/>
                </a:solidFill>
              </a:rPr>
              <a:t>=0, pre-</a:t>
            </a:r>
            <a:r>
              <a:rPr lang="es-CO" sz="500" dirty="0" err="1">
                <a:solidFill>
                  <a:schemeClr val="accent6"/>
                </a:solidFill>
              </a:rPr>
              <a:t>check</a:t>
            </a:r>
            <a:r>
              <a:rPr lang="es-CO" sz="500" dirty="0">
                <a:solidFill>
                  <a:schemeClr val="accent6"/>
                </a:solidFill>
              </a:rPr>
              <a:t>=0' \</a:t>
            </a:r>
          </a:p>
          <a:p>
            <a:pPr algn="ctr"/>
            <a:r>
              <a:rPr lang="es-CO" sz="500" dirty="0">
                <a:solidFill>
                  <a:schemeClr val="accent6"/>
                </a:solidFill>
              </a:rPr>
              <a:t>  -H '</a:t>
            </a:r>
            <a:r>
              <a:rPr lang="es-CO" sz="500" dirty="0" err="1">
                <a:solidFill>
                  <a:schemeClr val="accent6"/>
                </a:solidFill>
              </a:rPr>
              <a:t>Connection</a:t>
            </a:r>
            <a:r>
              <a:rPr lang="es-CO" sz="500" dirty="0">
                <a:solidFill>
                  <a:schemeClr val="accent6"/>
                </a:solidFill>
              </a:rPr>
              <a:t>: </a:t>
            </a:r>
            <a:r>
              <a:rPr lang="es-CO" sz="500" dirty="0" err="1">
                <a:solidFill>
                  <a:schemeClr val="accent6"/>
                </a:solidFill>
              </a:rPr>
              <a:t>keep-alive</a:t>
            </a:r>
            <a:r>
              <a:rPr lang="es-CO" sz="500" dirty="0">
                <a:solidFill>
                  <a:schemeClr val="accent6"/>
                </a:solidFill>
              </a:rPr>
              <a:t>' \</a:t>
            </a:r>
          </a:p>
          <a:p>
            <a:pPr algn="ctr"/>
            <a:r>
              <a:rPr lang="es-CO" sz="500" dirty="0">
                <a:solidFill>
                  <a:schemeClr val="accent6"/>
                </a:solidFill>
              </a:rPr>
              <a:t>  -b '</a:t>
            </a:r>
            <a:r>
              <a:rPr lang="es-CO" sz="500" dirty="0" err="1">
                <a:solidFill>
                  <a:schemeClr val="accent6"/>
                </a:solidFill>
              </a:rPr>
              <a:t>orangehrm</a:t>
            </a:r>
            <a:r>
              <a:rPr lang="es-CO" sz="500" dirty="0">
                <a:solidFill>
                  <a:schemeClr val="accent6"/>
                </a:solidFill>
              </a:rPr>
              <a:t>=f80p22ssblakiabrhsr39m1a1e' \</a:t>
            </a:r>
          </a:p>
          <a:p>
            <a:pPr algn="ctr"/>
            <a:r>
              <a:rPr lang="es-CO" sz="500" dirty="0">
                <a:solidFill>
                  <a:schemeClr val="accent6"/>
                </a:solidFill>
              </a:rPr>
              <a:t>  -H '</a:t>
            </a:r>
            <a:r>
              <a:rPr lang="es-CO" sz="500" dirty="0" err="1">
                <a:solidFill>
                  <a:schemeClr val="accent6"/>
                </a:solidFill>
              </a:rPr>
              <a:t>Referer</a:t>
            </a:r>
            <a:r>
              <a:rPr lang="es-CO" sz="500" dirty="0">
                <a:solidFill>
                  <a:schemeClr val="accent6"/>
                </a:solidFill>
              </a:rPr>
              <a:t>: https://</a:t>
            </a:r>
            <a:r>
              <a:rPr lang="es-CO" sz="500" dirty="0" err="1">
                <a:solidFill>
                  <a:schemeClr val="accent6"/>
                </a:solidFill>
              </a:rPr>
              <a:t>opensource-demo.orangehrmlive.com</a:t>
            </a:r>
            <a:r>
              <a:rPr lang="es-CO" sz="500" dirty="0">
                <a:solidFill>
                  <a:schemeClr val="accent6"/>
                </a:solidFill>
              </a:rPr>
              <a:t>/web/</a:t>
            </a:r>
            <a:r>
              <a:rPr lang="es-CO" sz="500" dirty="0" err="1">
                <a:solidFill>
                  <a:schemeClr val="accent6"/>
                </a:solidFill>
              </a:rPr>
              <a:t>index.php</a:t>
            </a:r>
            <a:r>
              <a:rPr lang="es-CO" sz="500" dirty="0">
                <a:solidFill>
                  <a:schemeClr val="accent6"/>
                </a:solidFill>
              </a:rPr>
              <a:t>/</a:t>
            </a:r>
            <a:r>
              <a:rPr lang="es-CO" sz="500" dirty="0" err="1">
                <a:solidFill>
                  <a:schemeClr val="accent6"/>
                </a:solidFill>
              </a:rPr>
              <a:t>directory</a:t>
            </a:r>
            <a:r>
              <a:rPr lang="es-CO" sz="500" dirty="0">
                <a:solidFill>
                  <a:schemeClr val="accent6"/>
                </a:solidFill>
              </a:rPr>
              <a:t>/</a:t>
            </a:r>
            <a:r>
              <a:rPr lang="es-CO" sz="500" dirty="0" err="1">
                <a:solidFill>
                  <a:schemeClr val="accent6"/>
                </a:solidFill>
              </a:rPr>
              <a:t>viewDirectory</a:t>
            </a:r>
            <a:r>
              <a:rPr lang="es-CO" sz="500" dirty="0">
                <a:solidFill>
                  <a:schemeClr val="accent6"/>
                </a:solidFill>
              </a:rPr>
              <a:t>' \</a:t>
            </a:r>
          </a:p>
          <a:p>
            <a:pPr algn="ctr"/>
            <a:r>
              <a:rPr lang="es-CO" sz="500" dirty="0">
                <a:solidFill>
                  <a:schemeClr val="accent6"/>
                </a:solidFill>
              </a:rPr>
              <a:t>  -H '</a:t>
            </a:r>
            <a:r>
              <a:rPr lang="es-CO" sz="500" dirty="0" err="1">
                <a:solidFill>
                  <a:schemeClr val="accent6"/>
                </a:solidFill>
              </a:rPr>
              <a:t>Sec-Fetch-Dest</a:t>
            </a:r>
            <a:r>
              <a:rPr lang="es-CO" sz="500" dirty="0">
                <a:solidFill>
                  <a:schemeClr val="accent6"/>
                </a:solidFill>
              </a:rPr>
              <a:t>: </a:t>
            </a:r>
            <a:r>
              <a:rPr lang="es-CO" sz="500" dirty="0" err="1">
                <a:solidFill>
                  <a:schemeClr val="accent6"/>
                </a:solidFill>
              </a:rPr>
              <a:t>empty</a:t>
            </a:r>
            <a:r>
              <a:rPr lang="es-CO" sz="500" dirty="0">
                <a:solidFill>
                  <a:schemeClr val="accent6"/>
                </a:solidFill>
              </a:rPr>
              <a:t>' \</a:t>
            </a:r>
          </a:p>
          <a:p>
            <a:pPr algn="ctr"/>
            <a:r>
              <a:rPr lang="es-CO" sz="500" dirty="0">
                <a:solidFill>
                  <a:schemeClr val="accent6"/>
                </a:solidFill>
              </a:rPr>
              <a:t>  -H '</a:t>
            </a:r>
            <a:r>
              <a:rPr lang="es-CO" sz="500" dirty="0" err="1">
                <a:solidFill>
                  <a:schemeClr val="accent6"/>
                </a:solidFill>
              </a:rPr>
              <a:t>Sec-Fetch-Mode</a:t>
            </a:r>
            <a:r>
              <a:rPr lang="es-CO" sz="500" dirty="0">
                <a:solidFill>
                  <a:schemeClr val="accent6"/>
                </a:solidFill>
              </a:rPr>
              <a:t>: </a:t>
            </a:r>
            <a:r>
              <a:rPr lang="es-CO" sz="500" dirty="0" err="1">
                <a:solidFill>
                  <a:schemeClr val="accent6"/>
                </a:solidFill>
              </a:rPr>
              <a:t>cors</a:t>
            </a:r>
            <a:r>
              <a:rPr lang="es-CO" sz="500" dirty="0">
                <a:solidFill>
                  <a:schemeClr val="accent6"/>
                </a:solidFill>
              </a:rPr>
              <a:t>' \</a:t>
            </a:r>
          </a:p>
          <a:p>
            <a:pPr algn="ctr"/>
            <a:r>
              <a:rPr lang="es-CO" sz="500" dirty="0">
                <a:solidFill>
                  <a:schemeClr val="accent6"/>
                </a:solidFill>
              </a:rPr>
              <a:t>  -H '</a:t>
            </a:r>
            <a:r>
              <a:rPr lang="es-CO" sz="500" dirty="0" err="1">
                <a:solidFill>
                  <a:schemeClr val="accent6"/>
                </a:solidFill>
              </a:rPr>
              <a:t>Sec</a:t>
            </a:r>
            <a:r>
              <a:rPr lang="es-CO" sz="500" dirty="0">
                <a:solidFill>
                  <a:schemeClr val="accent6"/>
                </a:solidFill>
              </a:rPr>
              <a:t>-</a:t>
            </a:r>
            <a:r>
              <a:rPr lang="es-CO" sz="500" dirty="0" err="1">
                <a:solidFill>
                  <a:schemeClr val="accent6"/>
                </a:solidFill>
              </a:rPr>
              <a:t>Fetch</a:t>
            </a:r>
            <a:r>
              <a:rPr lang="es-CO" sz="500" dirty="0">
                <a:solidFill>
                  <a:schemeClr val="accent6"/>
                </a:solidFill>
              </a:rPr>
              <a:t>-Site: </a:t>
            </a:r>
            <a:r>
              <a:rPr lang="es-CO" sz="500" dirty="0" err="1">
                <a:solidFill>
                  <a:schemeClr val="accent6"/>
                </a:solidFill>
              </a:rPr>
              <a:t>same-origin</a:t>
            </a:r>
            <a:r>
              <a:rPr lang="es-CO" sz="500" dirty="0">
                <a:solidFill>
                  <a:schemeClr val="accent6"/>
                </a:solidFill>
              </a:rPr>
              <a:t>' \</a:t>
            </a:r>
          </a:p>
          <a:p>
            <a:pPr algn="ctr"/>
            <a:r>
              <a:rPr lang="es-CO" sz="500" dirty="0">
                <a:solidFill>
                  <a:schemeClr val="accent6"/>
                </a:solidFill>
              </a:rPr>
              <a:t>  -H '</a:t>
            </a:r>
            <a:r>
              <a:rPr lang="es-CO" sz="500" dirty="0" err="1">
                <a:solidFill>
                  <a:schemeClr val="accent6"/>
                </a:solidFill>
              </a:rPr>
              <a:t>User-Agent</a:t>
            </a:r>
            <a:r>
              <a:rPr lang="es-CO" sz="500" dirty="0">
                <a:solidFill>
                  <a:schemeClr val="accent6"/>
                </a:solidFill>
              </a:rPr>
              <a:t>: Mozilla/5.0 (Macintosh; Intel Mac OS X 10_15_7) </a:t>
            </a:r>
            <a:r>
              <a:rPr lang="es-CO" sz="500" dirty="0" err="1">
                <a:solidFill>
                  <a:schemeClr val="accent6"/>
                </a:solidFill>
              </a:rPr>
              <a:t>AppleWebKit</a:t>
            </a:r>
            <a:r>
              <a:rPr lang="es-CO" sz="500" dirty="0">
                <a:solidFill>
                  <a:schemeClr val="accent6"/>
                </a:solidFill>
              </a:rPr>
              <a:t>/537.36 (KHTML, </a:t>
            </a:r>
            <a:r>
              <a:rPr lang="es-CO" sz="500" dirty="0" err="1">
                <a:solidFill>
                  <a:schemeClr val="accent6"/>
                </a:solidFill>
              </a:rPr>
              <a:t>like</a:t>
            </a:r>
            <a:r>
              <a:rPr lang="es-CO" sz="500" dirty="0">
                <a:solidFill>
                  <a:schemeClr val="accent6"/>
                </a:solidFill>
              </a:rPr>
              <a:t> Gecko) Chrome/142.0.0.0 Safari/537.36' \</a:t>
            </a:r>
          </a:p>
          <a:p>
            <a:pPr algn="ctr"/>
            <a:r>
              <a:rPr lang="es-CO" sz="500" dirty="0">
                <a:solidFill>
                  <a:schemeClr val="accent6"/>
                </a:solidFill>
              </a:rPr>
              <a:t>  -H '</a:t>
            </a:r>
            <a:r>
              <a:rPr lang="es-CO" sz="500" dirty="0" err="1">
                <a:solidFill>
                  <a:schemeClr val="accent6"/>
                </a:solidFill>
              </a:rPr>
              <a:t>sec</a:t>
            </a:r>
            <a:r>
              <a:rPr lang="es-CO" sz="500" dirty="0">
                <a:solidFill>
                  <a:schemeClr val="accent6"/>
                </a:solidFill>
              </a:rPr>
              <a:t>-ch-</a:t>
            </a:r>
            <a:r>
              <a:rPr lang="es-CO" sz="500" dirty="0" err="1">
                <a:solidFill>
                  <a:schemeClr val="accent6"/>
                </a:solidFill>
              </a:rPr>
              <a:t>ua</a:t>
            </a:r>
            <a:r>
              <a:rPr lang="es-CO" sz="500" dirty="0">
                <a:solidFill>
                  <a:schemeClr val="accent6"/>
                </a:solidFill>
              </a:rPr>
              <a:t>: "</a:t>
            </a:r>
            <a:r>
              <a:rPr lang="es-CO" sz="500" dirty="0" err="1">
                <a:solidFill>
                  <a:schemeClr val="accent6"/>
                </a:solidFill>
              </a:rPr>
              <a:t>Chromium</a:t>
            </a:r>
            <a:r>
              <a:rPr lang="es-CO" sz="500" dirty="0">
                <a:solidFill>
                  <a:schemeClr val="accent6"/>
                </a:solidFill>
              </a:rPr>
              <a:t>";v="142", "Google </a:t>
            </a:r>
            <a:r>
              <a:rPr lang="es-CO" sz="500" dirty="0" err="1">
                <a:solidFill>
                  <a:schemeClr val="accent6"/>
                </a:solidFill>
              </a:rPr>
              <a:t>Chrome";v</a:t>
            </a:r>
            <a:r>
              <a:rPr lang="es-CO" sz="500" dirty="0">
                <a:solidFill>
                  <a:schemeClr val="accent6"/>
                </a:solidFill>
              </a:rPr>
              <a:t>="142", "</a:t>
            </a:r>
            <a:r>
              <a:rPr lang="es-CO" sz="500" dirty="0" err="1">
                <a:solidFill>
                  <a:schemeClr val="accent6"/>
                </a:solidFill>
              </a:rPr>
              <a:t>Not_A</a:t>
            </a:r>
            <a:r>
              <a:rPr lang="es-CO" sz="500" dirty="0">
                <a:solidFill>
                  <a:schemeClr val="accent6"/>
                </a:solidFill>
              </a:rPr>
              <a:t> </a:t>
            </a:r>
            <a:r>
              <a:rPr lang="es-CO" sz="500" dirty="0" err="1">
                <a:solidFill>
                  <a:schemeClr val="accent6"/>
                </a:solidFill>
              </a:rPr>
              <a:t>Brand";v</a:t>
            </a:r>
            <a:r>
              <a:rPr lang="es-CO" sz="500" dirty="0">
                <a:solidFill>
                  <a:schemeClr val="accent6"/>
                </a:solidFill>
              </a:rPr>
              <a:t>="99"' \</a:t>
            </a:r>
          </a:p>
          <a:p>
            <a:pPr algn="ctr"/>
            <a:r>
              <a:rPr lang="es-CO" sz="500" dirty="0">
                <a:solidFill>
                  <a:schemeClr val="accent6"/>
                </a:solidFill>
              </a:rPr>
              <a:t>  -H '</a:t>
            </a:r>
            <a:r>
              <a:rPr lang="es-CO" sz="500" dirty="0" err="1">
                <a:solidFill>
                  <a:schemeClr val="accent6"/>
                </a:solidFill>
              </a:rPr>
              <a:t>sec</a:t>
            </a:r>
            <a:r>
              <a:rPr lang="es-CO" sz="500" dirty="0">
                <a:solidFill>
                  <a:schemeClr val="accent6"/>
                </a:solidFill>
              </a:rPr>
              <a:t>-ch-</a:t>
            </a:r>
            <a:r>
              <a:rPr lang="es-CO" sz="500" dirty="0" err="1">
                <a:solidFill>
                  <a:schemeClr val="accent6"/>
                </a:solidFill>
              </a:rPr>
              <a:t>ua</a:t>
            </a:r>
            <a:r>
              <a:rPr lang="es-CO" sz="500" dirty="0">
                <a:solidFill>
                  <a:schemeClr val="accent6"/>
                </a:solidFill>
              </a:rPr>
              <a:t>-</a:t>
            </a:r>
            <a:r>
              <a:rPr lang="es-CO" sz="500" dirty="0" err="1">
                <a:solidFill>
                  <a:schemeClr val="accent6"/>
                </a:solidFill>
              </a:rPr>
              <a:t>mobile</a:t>
            </a:r>
            <a:r>
              <a:rPr lang="es-CO" sz="500" dirty="0">
                <a:solidFill>
                  <a:schemeClr val="accent6"/>
                </a:solidFill>
              </a:rPr>
              <a:t>: ?0' \</a:t>
            </a:r>
          </a:p>
          <a:p>
            <a:pPr algn="ctr"/>
            <a:r>
              <a:rPr lang="es-CO" sz="500" dirty="0">
                <a:solidFill>
                  <a:schemeClr val="accent6"/>
                </a:solidFill>
              </a:rPr>
              <a:t>  -H '</a:t>
            </a:r>
            <a:r>
              <a:rPr lang="es-CO" sz="500" dirty="0" err="1">
                <a:solidFill>
                  <a:schemeClr val="accent6"/>
                </a:solidFill>
              </a:rPr>
              <a:t>sec</a:t>
            </a:r>
            <a:r>
              <a:rPr lang="es-CO" sz="500" dirty="0">
                <a:solidFill>
                  <a:schemeClr val="accent6"/>
                </a:solidFill>
              </a:rPr>
              <a:t>-ch-</a:t>
            </a:r>
            <a:r>
              <a:rPr lang="es-CO" sz="500" dirty="0" err="1">
                <a:solidFill>
                  <a:schemeClr val="accent6"/>
                </a:solidFill>
              </a:rPr>
              <a:t>ua</a:t>
            </a:r>
            <a:r>
              <a:rPr lang="es-CO" sz="500" dirty="0">
                <a:solidFill>
                  <a:schemeClr val="accent6"/>
                </a:solidFill>
              </a:rPr>
              <a:t>-</a:t>
            </a:r>
            <a:r>
              <a:rPr lang="es-CO" sz="500" dirty="0" err="1">
                <a:solidFill>
                  <a:schemeClr val="accent6"/>
                </a:solidFill>
              </a:rPr>
              <a:t>platform</a:t>
            </a:r>
            <a:r>
              <a:rPr lang="es-CO" sz="500" dirty="0">
                <a:solidFill>
                  <a:schemeClr val="accent6"/>
                </a:solidFill>
              </a:rPr>
              <a:t>: "macOS"'</a:t>
            </a:r>
          </a:p>
        </p:txBody>
      </p:sp>
      <p:sp>
        <p:nvSpPr>
          <p:cNvPr id="13" name="Rectángulo 12">
            <a:extLst>
              <a:ext uri="{FF2B5EF4-FFF2-40B4-BE49-F238E27FC236}">
                <a16:creationId xmlns:a16="http://schemas.microsoft.com/office/drawing/2014/main" id="{D6CD4799-22D5-6958-3132-E606F8C4D75C}"/>
              </a:ext>
            </a:extLst>
          </p:cNvPr>
          <p:cNvSpPr/>
          <p:nvPr/>
        </p:nvSpPr>
        <p:spPr>
          <a:xfrm>
            <a:off x="5884515" y="1282540"/>
            <a:ext cx="2374773" cy="23809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s-CO" sz="500" b="0" dirty="0" err="1">
                <a:solidFill>
                  <a:srgbClr val="000000"/>
                </a:solidFill>
                <a:effectLst/>
              </a:rPr>
              <a:t>curl</a:t>
            </a:r>
            <a:r>
              <a:rPr lang="es-CO" sz="500" b="0" dirty="0">
                <a:solidFill>
                  <a:srgbClr val="000000"/>
                </a:solidFill>
                <a:effectLst/>
              </a:rPr>
              <a:t> --</a:t>
            </a:r>
            <a:r>
              <a:rPr lang="es-CO" sz="500" b="0" dirty="0" err="1">
                <a:solidFill>
                  <a:srgbClr val="000000"/>
                </a:solidFill>
                <a:effectLst/>
              </a:rPr>
              <a:t>location</a:t>
            </a:r>
            <a:r>
              <a:rPr lang="es-CO" sz="500" b="0" dirty="0">
                <a:solidFill>
                  <a:srgbClr val="000000"/>
                </a:solidFill>
                <a:effectLst/>
              </a:rPr>
              <a:t> </a:t>
            </a:r>
            <a:r>
              <a:rPr lang="es-CO" sz="500" b="0" dirty="0">
                <a:solidFill>
                  <a:srgbClr val="2A00FF"/>
                </a:solidFill>
                <a:effectLst/>
              </a:rPr>
              <a:t>'https://</a:t>
            </a:r>
            <a:r>
              <a:rPr lang="es-CO" sz="500" b="0" dirty="0" err="1">
                <a:solidFill>
                  <a:srgbClr val="2A00FF"/>
                </a:solidFill>
                <a:effectLst/>
              </a:rPr>
              <a:t>opensource-demo.orangehrmlive.com</a:t>
            </a:r>
            <a:r>
              <a:rPr lang="es-CO" sz="500" b="0" dirty="0">
                <a:solidFill>
                  <a:srgbClr val="2A00FF"/>
                </a:solidFill>
                <a:effectLst/>
              </a:rPr>
              <a:t>/web/</a:t>
            </a:r>
            <a:r>
              <a:rPr lang="es-CO" sz="500" b="0" dirty="0" err="1">
                <a:solidFill>
                  <a:srgbClr val="2A00FF"/>
                </a:solidFill>
                <a:effectLst/>
              </a:rPr>
              <a:t>index.php</a:t>
            </a:r>
            <a:r>
              <a:rPr lang="es-CO" sz="500" b="0" dirty="0">
                <a:solidFill>
                  <a:srgbClr val="2A00FF"/>
                </a:solidFill>
                <a:effectLst/>
              </a:rPr>
              <a:t>/api/v2/</a:t>
            </a:r>
            <a:r>
              <a:rPr lang="es-CO" sz="500" b="0" dirty="0" err="1">
                <a:solidFill>
                  <a:srgbClr val="2A00FF"/>
                </a:solidFill>
                <a:effectLst/>
              </a:rPr>
              <a:t>pim</a:t>
            </a:r>
            <a:r>
              <a:rPr lang="es-CO" sz="500" b="0" dirty="0">
                <a:solidFill>
                  <a:srgbClr val="2A00FF"/>
                </a:solidFill>
                <a:effectLst/>
              </a:rPr>
              <a:t>/</a:t>
            </a:r>
            <a:r>
              <a:rPr lang="es-CO" sz="500" b="0" dirty="0" err="1">
                <a:solidFill>
                  <a:srgbClr val="2A00FF"/>
                </a:solidFill>
                <a:effectLst/>
              </a:rPr>
              <a:t>employees</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Accept</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'Content-</a:t>
            </a:r>
            <a:r>
              <a:rPr lang="es-CO" sz="500" b="0" dirty="0" err="1">
                <a:solidFill>
                  <a:srgbClr val="2A00FF"/>
                </a:solidFill>
                <a:effectLst/>
              </a:rPr>
              <a:t>Type</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'Cookie: </a:t>
            </a:r>
            <a:r>
              <a:rPr lang="es-CO" sz="500" b="0" dirty="0" err="1">
                <a:solidFill>
                  <a:srgbClr val="2A00FF"/>
                </a:solidFill>
                <a:effectLst/>
              </a:rPr>
              <a:t>orangehrm</a:t>
            </a:r>
            <a:r>
              <a:rPr lang="es-CO" sz="500" b="0" dirty="0">
                <a:solidFill>
                  <a:srgbClr val="2A00FF"/>
                </a:solidFill>
                <a:effectLst/>
              </a:rPr>
              <a:t>=fov7chn33thr19s38kifar6a42; </a:t>
            </a:r>
            <a:r>
              <a:rPr lang="es-CO" sz="500" b="0" dirty="0" err="1">
                <a:solidFill>
                  <a:srgbClr val="2A00FF"/>
                </a:solidFill>
                <a:effectLst/>
              </a:rPr>
              <a:t>orangehrm</a:t>
            </a:r>
            <a:r>
              <a:rPr lang="es-CO" sz="500" b="0" dirty="0">
                <a:solidFill>
                  <a:srgbClr val="2A00FF"/>
                </a:solidFill>
                <a:effectLst/>
              </a:rPr>
              <a:t>=50obb6pdr6g107r53ij22rn1ns; </a:t>
            </a:r>
            <a:r>
              <a:rPr lang="es-CO" sz="500" b="0" dirty="0" err="1">
                <a:solidFill>
                  <a:srgbClr val="2A00FF"/>
                </a:solidFill>
                <a:effectLst/>
              </a:rPr>
              <a:t>orangehrm</a:t>
            </a:r>
            <a:r>
              <a:rPr lang="es-CO" sz="500" b="0" dirty="0">
                <a:solidFill>
                  <a:srgbClr val="2A00FF"/>
                </a:solidFill>
                <a:effectLst/>
              </a:rPr>
              <a:t>=50obb6pdr6g107r53ij22rn1ns'</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1" dirty="0">
                <a:solidFill>
                  <a:srgbClr val="800555"/>
                </a:solidFill>
                <a:effectLst/>
              </a:rPr>
              <a:t>data</a:t>
            </a:r>
            <a:r>
              <a:rPr lang="es-CO" sz="500" b="0" dirty="0">
                <a:solidFill>
                  <a:srgbClr val="000000"/>
                </a:solidFill>
                <a:effectLst/>
              </a:rPr>
              <a:t> </a:t>
            </a:r>
            <a:r>
              <a:rPr lang="es-CO" sz="500" b="0" dirty="0">
                <a:solidFill>
                  <a:srgbClr val="2A00FF"/>
                </a:solidFill>
                <a:effectLst/>
              </a:rPr>
              <a:t>'{</a:t>
            </a:r>
            <a:endParaRPr lang="es-CO" sz="500" b="0" dirty="0">
              <a:solidFill>
                <a:srgbClr val="000000"/>
              </a:solidFill>
              <a:effectLst/>
            </a:endParaRPr>
          </a:p>
          <a:p>
            <a:pPr>
              <a:lnSpc>
                <a:spcPts val="1350"/>
              </a:lnSpc>
              <a:buNone/>
            </a:pPr>
            <a:r>
              <a:rPr lang="es-CO" sz="500" b="0" dirty="0">
                <a:solidFill>
                  <a:srgbClr val="2A00FF"/>
                </a:solidFill>
                <a:effectLst/>
              </a:rPr>
              <a:t>"</a:t>
            </a:r>
            <a:r>
              <a:rPr lang="es-CO" sz="500" b="0" dirty="0" err="1">
                <a:solidFill>
                  <a:srgbClr val="2A00FF"/>
                </a:solidFill>
                <a:effectLst/>
              </a:rPr>
              <a:t>firstName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"Carlos"</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lastName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"Ramírez"</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middleName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Andréssss</a:t>
            </a:r>
            <a:r>
              <a:rPr lang="es-CO" sz="500" b="0" dirty="0">
                <a:solidFill>
                  <a:srgbClr val="2A00FF"/>
                </a:solidFill>
                <a:effectLst/>
              </a:rPr>
              <a:t>"</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employeeId</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"4767"</a:t>
            </a:r>
            <a:endParaRPr lang="es-CO" sz="500" b="0" dirty="0">
              <a:solidFill>
                <a:srgbClr val="000000"/>
              </a:solidFill>
              <a:effectLst/>
            </a:endParaRPr>
          </a:p>
          <a:p>
            <a:pPr>
              <a:lnSpc>
                <a:spcPts val="1350"/>
              </a:lnSpc>
            </a:pPr>
            <a:r>
              <a:rPr lang="es-CO" sz="500" b="0" dirty="0">
                <a:solidFill>
                  <a:srgbClr val="000000"/>
                </a:solidFill>
                <a:effectLst/>
                <a:latin typeface="IBMPlexMono"/>
              </a:rPr>
              <a:t>}</a:t>
            </a:r>
            <a:r>
              <a:rPr lang="es-CO" sz="500" b="0" dirty="0">
                <a:solidFill>
                  <a:srgbClr val="2A00FF"/>
                </a:solidFill>
                <a:effectLst/>
                <a:latin typeface="IBMPlexMono"/>
              </a:rPr>
              <a:t>'</a:t>
            </a:r>
            <a:endParaRPr lang="es-CO" sz="500" b="0" dirty="0">
              <a:solidFill>
                <a:srgbClr val="000000"/>
              </a:solidFill>
              <a:effectLst/>
              <a:latin typeface="IBMPlexMono"/>
            </a:endParaRPr>
          </a:p>
          <a:p>
            <a:pPr algn="ctr"/>
            <a:endParaRPr lang="es-CO" sz="800" dirty="0">
              <a:solidFill>
                <a:schemeClr val="accent6"/>
              </a:solidFill>
            </a:endParaRPr>
          </a:p>
        </p:txBody>
      </p:sp>
      <p:sp>
        <p:nvSpPr>
          <p:cNvPr id="14" name="Google Shape;201;p42">
            <a:extLst>
              <a:ext uri="{FF2B5EF4-FFF2-40B4-BE49-F238E27FC236}">
                <a16:creationId xmlns:a16="http://schemas.microsoft.com/office/drawing/2014/main" id="{B03DC9CE-70DC-2053-F6CA-7E80AA68DDD3}"/>
              </a:ext>
            </a:extLst>
          </p:cNvPr>
          <p:cNvSpPr txBox="1">
            <a:spLocks/>
          </p:cNvSpPr>
          <p:nvPr/>
        </p:nvSpPr>
        <p:spPr>
          <a:xfrm>
            <a:off x="2601916" y="1855520"/>
            <a:ext cx="3062614" cy="266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GET / CONSULTAR</a:t>
            </a:r>
          </a:p>
          <a:p>
            <a:endParaRPr lang="es-CO" sz="1000" dirty="0"/>
          </a:p>
        </p:txBody>
      </p:sp>
      <p:sp>
        <p:nvSpPr>
          <p:cNvPr id="15" name="Google Shape;201;p42">
            <a:extLst>
              <a:ext uri="{FF2B5EF4-FFF2-40B4-BE49-F238E27FC236}">
                <a16:creationId xmlns:a16="http://schemas.microsoft.com/office/drawing/2014/main" id="{C4969E11-C2A8-AD03-AED6-2421DF90FC33}"/>
              </a:ext>
            </a:extLst>
          </p:cNvPr>
          <p:cNvSpPr txBox="1">
            <a:spLocks/>
          </p:cNvSpPr>
          <p:nvPr/>
        </p:nvSpPr>
        <p:spPr>
          <a:xfrm>
            <a:off x="5196674" y="943202"/>
            <a:ext cx="3062614" cy="266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POST / CREAR</a:t>
            </a:r>
          </a:p>
          <a:p>
            <a:endParaRPr lang="es-CO" sz="1000" dirty="0"/>
          </a:p>
        </p:txBody>
      </p:sp>
      <p:pic>
        <p:nvPicPr>
          <p:cNvPr id="17" name="Imagen 16">
            <a:extLst>
              <a:ext uri="{FF2B5EF4-FFF2-40B4-BE49-F238E27FC236}">
                <a16:creationId xmlns:a16="http://schemas.microsoft.com/office/drawing/2014/main" id="{AC5B11A2-8BD6-4E05-AE0E-2320AB37B395}"/>
              </a:ext>
            </a:extLst>
          </p:cNvPr>
          <p:cNvPicPr>
            <a:picLocks noChangeAspect="1"/>
          </p:cNvPicPr>
          <p:nvPr/>
        </p:nvPicPr>
        <p:blipFill>
          <a:blip r:embed="rId5"/>
          <a:stretch>
            <a:fillRect/>
          </a:stretch>
        </p:blipFill>
        <p:spPr>
          <a:xfrm>
            <a:off x="3313190" y="413813"/>
            <a:ext cx="706505" cy="32740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14748" y="-56678"/>
            <a:ext cx="784330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KATALON AUTOMATIZACION APIs / </a:t>
            </a:r>
            <a:r>
              <a:rPr lang="en" dirty="0" err="1"/>
              <a:t>consultar</a:t>
            </a: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a:extLst>
              <a:ext uri="{FF2B5EF4-FFF2-40B4-BE49-F238E27FC236}">
                <a16:creationId xmlns:a16="http://schemas.microsoft.com/office/drawing/2014/main" id="{1483B807-6D1F-DA1D-478A-4E8860231C91}"/>
              </a:ext>
            </a:extLst>
          </p:cNvPr>
          <p:cNvPicPr>
            <a:picLocks noChangeAspect="1"/>
          </p:cNvPicPr>
          <p:nvPr/>
        </p:nvPicPr>
        <p:blipFill>
          <a:blip r:embed="rId3"/>
          <a:stretch>
            <a:fillRect/>
          </a:stretch>
        </p:blipFill>
        <p:spPr>
          <a:xfrm>
            <a:off x="47501" y="536561"/>
            <a:ext cx="6056414" cy="2813946"/>
          </a:xfrm>
          <a:prstGeom prst="rect">
            <a:avLst/>
          </a:prstGeom>
        </p:spPr>
      </p:pic>
      <p:sp>
        <p:nvSpPr>
          <p:cNvPr id="4" name="Rectángulo 3">
            <a:extLst>
              <a:ext uri="{FF2B5EF4-FFF2-40B4-BE49-F238E27FC236}">
                <a16:creationId xmlns:a16="http://schemas.microsoft.com/office/drawing/2014/main" id="{D3BC8337-46C7-6153-4294-B9484255F9A2}"/>
              </a:ext>
            </a:extLst>
          </p:cNvPr>
          <p:cNvSpPr/>
          <p:nvPr/>
        </p:nvSpPr>
        <p:spPr>
          <a:xfrm>
            <a:off x="294600" y="1692234"/>
            <a:ext cx="821682" cy="1425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A5C09915-D5F9-0A46-D651-B406010D3347}"/>
              </a:ext>
            </a:extLst>
          </p:cNvPr>
          <p:cNvSpPr/>
          <p:nvPr/>
        </p:nvSpPr>
        <p:spPr>
          <a:xfrm>
            <a:off x="210456" y="1007260"/>
            <a:ext cx="905825" cy="912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6" name="Conector recto de flecha 5">
            <a:extLst>
              <a:ext uri="{FF2B5EF4-FFF2-40B4-BE49-F238E27FC236}">
                <a16:creationId xmlns:a16="http://schemas.microsoft.com/office/drawing/2014/main" id="{9818EED7-018F-15E0-E885-17D49E3C3982}"/>
              </a:ext>
            </a:extLst>
          </p:cNvPr>
          <p:cNvCxnSpPr>
            <a:cxnSpLocks/>
          </p:cNvCxnSpPr>
          <p:nvPr/>
        </p:nvCxnSpPr>
        <p:spPr>
          <a:xfrm flipV="1">
            <a:off x="1116281" y="1092531"/>
            <a:ext cx="1246909" cy="6636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Conector recto de flecha 7">
            <a:extLst>
              <a:ext uri="{FF2B5EF4-FFF2-40B4-BE49-F238E27FC236}">
                <a16:creationId xmlns:a16="http://schemas.microsoft.com/office/drawing/2014/main" id="{6CA42630-DFB4-1ECF-A740-2A8C204F762D}"/>
              </a:ext>
            </a:extLst>
          </p:cNvPr>
          <p:cNvCxnSpPr>
            <a:cxnSpLocks/>
          </p:cNvCxnSpPr>
          <p:nvPr/>
        </p:nvCxnSpPr>
        <p:spPr>
          <a:xfrm>
            <a:off x="1116281" y="1046927"/>
            <a:ext cx="1246909" cy="59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Rectángulo 10">
            <a:extLst>
              <a:ext uri="{FF2B5EF4-FFF2-40B4-BE49-F238E27FC236}">
                <a16:creationId xmlns:a16="http://schemas.microsoft.com/office/drawing/2014/main" id="{A3D9AD91-DC10-D2CD-91D7-E863687B47E4}"/>
              </a:ext>
            </a:extLst>
          </p:cNvPr>
          <p:cNvSpPr/>
          <p:nvPr/>
        </p:nvSpPr>
        <p:spPr>
          <a:xfrm>
            <a:off x="2372428" y="788540"/>
            <a:ext cx="994227" cy="424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FBA1ABCA-C17F-5F5D-1A96-D39C1CAAD991}"/>
              </a:ext>
            </a:extLst>
          </p:cNvPr>
          <p:cNvSpPr/>
          <p:nvPr/>
        </p:nvSpPr>
        <p:spPr>
          <a:xfrm>
            <a:off x="3375893" y="884722"/>
            <a:ext cx="942089" cy="1225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 name="Conector recto de flecha 12">
            <a:extLst>
              <a:ext uri="{FF2B5EF4-FFF2-40B4-BE49-F238E27FC236}">
                <a16:creationId xmlns:a16="http://schemas.microsoft.com/office/drawing/2014/main" id="{5752815C-073A-8C34-0DD9-50E395501ED1}"/>
              </a:ext>
            </a:extLst>
          </p:cNvPr>
          <p:cNvCxnSpPr>
            <a:cxnSpLocks/>
          </p:cNvCxnSpPr>
          <p:nvPr/>
        </p:nvCxnSpPr>
        <p:spPr>
          <a:xfrm>
            <a:off x="2781790" y="1219767"/>
            <a:ext cx="0" cy="4130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Conector recto de flecha 14">
            <a:extLst>
              <a:ext uri="{FF2B5EF4-FFF2-40B4-BE49-F238E27FC236}">
                <a16:creationId xmlns:a16="http://schemas.microsoft.com/office/drawing/2014/main" id="{525C2E28-8CDE-26C9-9C19-EC6CEA4F9A46}"/>
              </a:ext>
            </a:extLst>
          </p:cNvPr>
          <p:cNvCxnSpPr>
            <a:cxnSpLocks/>
          </p:cNvCxnSpPr>
          <p:nvPr/>
        </p:nvCxnSpPr>
        <p:spPr>
          <a:xfrm>
            <a:off x="3846937" y="1006413"/>
            <a:ext cx="0" cy="4130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Google Shape;201;p42">
            <a:extLst>
              <a:ext uri="{FF2B5EF4-FFF2-40B4-BE49-F238E27FC236}">
                <a16:creationId xmlns:a16="http://schemas.microsoft.com/office/drawing/2014/main" id="{9B5C832C-CA6D-4665-770F-33F2883B2449}"/>
              </a:ext>
            </a:extLst>
          </p:cNvPr>
          <p:cNvSpPr txBox="1">
            <a:spLocks/>
          </p:cNvSpPr>
          <p:nvPr/>
        </p:nvSpPr>
        <p:spPr>
          <a:xfrm>
            <a:off x="3337938" y="135542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Objeto/ Atributo</a:t>
            </a:r>
          </a:p>
        </p:txBody>
      </p:sp>
      <p:sp>
        <p:nvSpPr>
          <p:cNvPr id="17" name="Google Shape;201;p42">
            <a:extLst>
              <a:ext uri="{FF2B5EF4-FFF2-40B4-BE49-F238E27FC236}">
                <a16:creationId xmlns:a16="http://schemas.microsoft.com/office/drawing/2014/main" id="{F9BC890B-9AFA-DD5E-DD1B-E2866BA91BD3}"/>
              </a:ext>
            </a:extLst>
          </p:cNvPr>
          <p:cNvSpPr txBox="1">
            <a:spLocks/>
          </p:cNvSpPr>
          <p:nvPr/>
        </p:nvSpPr>
        <p:spPr>
          <a:xfrm>
            <a:off x="2332103" y="1581740"/>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a:t>
            </a:r>
          </a:p>
        </p:txBody>
      </p:sp>
      <p:sp>
        <p:nvSpPr>
          <p:cNvPr id="18" name="Google Shape;315;p51">
            <a:extLst>
              <a:ext uri="{FF2B5EF4-FFF2-40B4-BE49-F238E27FC236}">
                <a16:creationId xmlns:a16="http://schemas.microsoft.com/office/drawing/2014/main" id="{03F3141A-9513-8EF1-0EEC-C2C1404495A1}"/>
              </a:ext>
            </a:extLst>
          </p:cNvPr>
          <p:cNvSpPr/>
          <p:nvPr/>
        </p:nvSpPr>
        <p:spPr>
          <a:xfrm>
            <a:off x="5374644" y="1632857"/>
            <a:ext cx="3588834" cy="342097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1;p42">
            <a:extLst>
              <a:ext uri="{FF2B5EF4-FFF2-40B4-BE49-F238E27FC236}">
                <a16:creationId xmlns:a16="http://schemas.microsoft.com/office/drawing/2014/main" id="{473C6CD1-6156-8B86-EC50-0E5404D11606}"/>
              </a:ext>
            </a:extLst>
          </p:cNvPr>
          <p:cNvSpPr txBox="1">
            <a:spLocks/>
          </p:cNvSpPr>
          <p:nvPr/>
        </p:nvSpPr>
        <p:spPr>
          <a:xfrm>
            <a:off x="5628185" y="2305601"/>
            <a:ext cx="3081751"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En </a:t>
            </a:r>
            <a:r>
              <a:rPr lang="es-CO" sz="1000" dirty="0" err="1"/>
              <a:t>katalon</a:t>
            </a:r>
            <a:r>
              <a:rPr lang="es-CO" sz="1000" dirty="0"/>
              <a:t> es posible mandar </a:t>
            </a:r>
            <a:r>
              <a:rPr lang="es-CO" sz="1000" dirty="0" err="1"/>
              <a:t>request</a:t>
            </a:r>
            <a:r>
              <a:rPr lang="es-CO" sz="1000" dirty="0"/>
              <a:t> según la API que importo desde el </a:t>
            </a:r>
            <a:r>
              <a:rPr lang="es-CO" sz="1000" dirty="0" err="1"/>
              <a:t>curl</a:t>
            </a:r>
            <a:endParaRPr lang="es-CO" sz="1000" dirty="0"/>
          </a:p>
          <a:p>
            <a:endParaRPr lang="es-CO" sz="1000" dirty="0"/>
          </a:p>
          <a:p>
            <a:r>
              <a:rPr lang="es-CO" sz="1000" dirty="0"/>
              <a:t>Como es un GET solo consultara el estado de la información </a:t>
            </a:r>
          </a:p>
          <a:p>
            <a:endParaRPr lang="es-CO" sz="1000" dirty="0"/>
          </a:p>
        </p:txBody>
      </p:sp>
      <p:pic>
        <p:nvPicPr>
          <p:cNvPr id="21" name="Imagen 20">
            <a:extLst>
              <a:ext uri="{FF2B5EF4-FFF2-40B4-BE49-F238E27FC236}">
                <a16:creationId xmlns:a16="http://schemas.microsoft.com/office/drawing/2014/main" id="{A23F7DB6-86A3-F23D-E15D-277351896B49}"/>
              </a:ext>
            </a:extLst>
          </p:cNvPr>
          <p:cNvPicPr>
            <a:picLocks noChangeAspect="1"/>
          </p:cNvPicPr>
          <p:nvPr/>
        </p:nvPicPr>
        <p:blipFill>
          <a:blip r:embed="rId4"/>
          <a:stretch>
            <a:fillRect/>
          </a:stretch>
        </p:blipFill>
        <p:spPr>
          <a:xfrm>
            <a:off x="5490163" y="3286155"/>
            <a:ext cx="3216481" cy="186890"/>
          </a:xfrm>
          <a:prstGeom prst="rect">
            <a:avLst/>
          </a:prstGeom>
        </p:spPr>
      </p:pic>
      <p:cxnSp>
        <p:nvCxnSpPr>
          <p:cNvPr id="22" name="Conector recto de flecha 21">
            <a:extLst>
              <a:ext uri="{FF2B5EF4-FFF2-40B4-BE49-F238E27FC236}">
                <a16:creationId xmlns:a16="http://schemas.microsoft.com/office/drawing/2014/main" id="{F3F55113-A5BA-4AFB-A081-B54DEA6C612D}"/>
              </a:ext>
            </a:extLst>
          </p:cNvPr>
          <p:cNvCxnSpPr>
            <a:cxnSpLocks/>
          </p:cNvCxnSpPr>
          <p:nvPr/>
        </p:nvCxnSpPr>
        <p:spPr>
          <a:xfrm>
            <a:off x="6241472" y="3473045"/>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Conector recto de flecha 22">
            <a:extLst>
              <a:ext uri="{FF2B5EF4-FFF2-40B4-BE49-F238E27FC236}">
                <a16:creationId xmlns:a16="http://schemas.microsoft.com/office/drawing/2014/main" id="{02AC3A9E-885E-01CA-0FAD-819712889BE2}"/>
              </a:ext>
            </a:extLst>
          </p:cNvPr>
          <p:cNvCxnSpPr>
            <a:cxnSpLocks/>
          </p:cNvCxnSpPr>
          <p:nvPr/>
        </p:nvCxnSpPr>
        <p:spPr>
          <a:xfrm>
            <a:off x="7694220" y="3473045"/>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Google Shape;201;p42">
            <a:extLst>
              <a:ext uri="{FF2B5EF4-FFF2-40B4-BE49-F238E27FC236}">
                <a16:creationId xmlns:a16="http://schemas.microsoft.com/office/drawing/2014/main" id="{B33B6438-0F07-A51D-497C-7E80651654A2}"/>
              </a:ext>
            </a:extLst>
          </p:cNvPr>
          <p:cNvSpPr txBox="1">
            <a:spLocks/>
          </p:cNvSpPr>
          <p:nvPr/>
        </p:nvSpPr>
        <p:spPr>
          <a:xfrm>
            <a:off x="5965723" y="3756072"/>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 mande </a:t>
            </a:r>
            <a:r>
              <a:rPr lang="es-CO" sz="1000" dirty="0" err="1">
                <a:solidFill>
                  <a:schemeClr val="tx1"/>
                </a:solidFill>
              </a:rPr>
              <a:t>Request</a:t>
            </a:r>
            <a:r>
              <a:rPr lang="es-CO" sz="1000" dirty="0">
                <a:solidFill>
                  <a:schemeClr val="tx1"/>
                </a:solidFill>
              </a:rPr>
              <a:t> del </a:t>
            </a:r>
            <a:r>
              <a:rPr lang="es-CO" sz="1000" dirty="0" err="1">
                <a:solidFill>
                  <a:schemeClr val="tx1"/>
                </a:solidFill>
              </a:rPr>
              <a:t>cURL</a:t>
            </a:r>
            <a:endParaRPr lang="es-CO" sz="1000" dirty="0">
              <a:solidFill>
                <a:schemeClr val="tx1"/>
              </a:solidFill>
            </a:endParaRPr>
          </a:p>
        </p:txBody>
      </p:sp>
      <p:sp>
        <p:nvSpPr>
          <p:cNvPr id="25" name="Google Shape;201;p42">
            <a:extLst>
              <a:ext uri="{FF2B5EF4-FFF2-40B4-BE49-F238E27FC236}">
                <a16:creationId xmlns:a16="http://schemas.microsoft.com/office/drawing/2014/main" id="{7CADF489-3FCA-14EE-5FB7-774AE8FF749D}"/>
              </a:ext>
            </a:extLst>
          </p:cNvPr>
          <p:cNvSpPr txBox="1">
            <a:spLocks/>
          </p:cNvSpPr>
          <p:nvPr/>
        </p:nvSpPr>
        <p:spPr>
          <a:xfrm>
            <a:off x="7275490" y="377844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Al objeto GET consultar usuario</a:t>
            </a:r>
          </a:p>
        </p:txBody>
      </p:sp>
      <p:pic>
        <p:nvPicPr>
          <p:cNvPr id="27" name="Imagen 26">
            <a:extLst>
              <a:ext uri="{FF2B5EF4-FFF2-40B4-BE49-F238E27FC236}">
                <a16:creationId xmlns:a16="http://schemas.microsoft.com/office/drawing/2014/main" id="{7399D084-9784-632D-B2B2-8B57225025A5}"/>
              </a:ext>
            </a:extLst>
          </p:cNvPr>
          <p:cNvPicPr>
            <a:picLocks noChangeAspect="1"/>
          </p:cNvPicPr>
          <p:nvPr/>
        </p:nvPicPr>
        <p:blipFill>
          <a:blip r:embed="rId5"/>
          <a:stretch>
            <a:fillRect/>
          </a:stretch>
        </p:blipFill>
        <p:spPr>
          <a:xfrm>
            <a:off x="5440829" y="4557452"/>
            <a:ext cx="3456462" cy="200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3E04427B-DE50-86BC-9FDC-FAF4B59C8C92}"/>
            </a:ext>
          </a:extLst>
        </p:cNvPr>
        <p:cNvGrpSpPr/>
        <p:nvPr/>
      </p:nvGrpSpPr>
      <p:grpSpPr>
        <a:xfrm>
          <a:off x="0" y="0"/>
          <a:ext cx="0" cy="0"/>
          <a:chOff x="0" y="0"/>
          <a:chExt cx="0" cy="0"/>
        </a:xfrm>
      </p:grpSpPr>
      <p:sp>
        <p:nvSpPr>
          <p:cNvPr id="280" name="Google Shape;280;p50">
            <a:extLst>
              <a:ext uri="{FF2B5EF4-FFF2-40B4-BE49-F238E27FC236}">
                <a16:creationId xmlns:a16="http://schemas.microsoft.com/office/drawing/2014/main" id="{E04163A0-B0D7-2E01-4736-85F5FFD52370}"/>
              </a:ext>
            </a:extLst>
          </p:cNvPr>
          <p:cNvSpPr txBox="1">
            <a:spLocks noGrp="1"/>
          </p:cNvSpPr>
          <p:nvPr>
            <p:ph type="title"/>
          </p:nvPr>
        </p:nvSpPr>
        <p:spPr>
          <a:xfrm>
            <a:off x="914748" y="-56678"/>
            <a:ext cx="82886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KATALON AUTOMATIZACION APIs / </a:t>
            </a:r>
            <a:r>
              <a:rPr lang="en" dirty="0" err="1"/>
              <a:t>consultar</a:t>
            </a:r>
            <a:endParaRPr dirty="0"/>
          </a:p>
        </p:txBody>
      </p:sp>
      <p:cxnSp>
        <p:nvCxnSpPr>
          <p:cNvPr id="281" name="Google Shape;281;p50">
            <a:extLst>
              <a:ext uri="{FF2B5EF4-FFF2-40B4-BE49-F238E27FC236}">
                <a16:creationId xmlns:a16="http://schemas.microsoft.com/office/drawing/2014/main" id="{F5A380F0-C9B6-658F-A0BB-70333AE89B8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3" name="Conector recto de flecha 12">
            <a:extLst>
              <a:ext uri="{FF2B5EF4-FFF2-40B4-BE49-F238E27FC236}">
                <a16:creationId xmlns:a16="http://schemas.microsoft.com/office/drawing/2014/main" id="{4EAA022C-0207-C1B8-E389-5E09F5659A94}"/>
              </a:ext>
            </a:extLst>
          </p:cNvPr>
          <p:cNvCxnSpPr>
            <a:cxnSpLocks/>
          </p:cNvCxnSpPr>
          <p:nvPr/>
        </p:nvCxnSpPr>
        <p:spPr>
          <a:xfrm>
            <a:off x="2781790" y="1219767"/>
            <a:ext cx="0" cy="4130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Conector recto de flecha 14">
            <a:extLst>
              <a:ext uri="{FF2B5EF4-FFF2-40B4-BE49-F238E27FC236}">
                <a16:creationId xmlns:a16="http://schemas.microsoft.com/office/drawing/2014/main" id="{58471C83-6D9C-4313-D61B-CA0F184B3E8E}"/>
              </a:ext>
            </a:extLst>
          </p:cNvPr>
          <p:cNvCxnSpPr>
            <a:cxnSpLocks/>
          </p:cNvCxnSpPr>
          <p:nvPr/>
        </p:nvCxnSpPr>
        <p:spPr>
          <a:xfrm>
            <a:off x="3846937" y="1219767"/>
            <a:ext cx="0" cy="4130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Google Shape;201;p42">
            <a:extLst>
              <a:ext uri="{FF2B5EF4-FFF2-40B4-BE49-F238E27FC236}">
                <a16:creationId xmlns:a16="http://schemas.microsoft.com/office/drawing/2014/main" id="{C675581B-6663-1838-F057-2EC4A89FA6B6}"/>
              </a:ext>
            </a:extLst>
          </p:cNvPr>
          <p:cNvSpPr txBox="1">
            <a:spLocks/>
          </p:cNvSpPr>
          <p:nvPr/>
        </p:nvSpPr>
        <p:spPr>
          <a:xfrm>
            <a:off x="3375893" y="1562316"/>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Objeto/ Atributo</a:t>
            </a:r>
          </a:p>
        </p:txBody>
      </p:sp>
      <p:sp>
        <p:nvSpPr>
          <p:cNvPr id="17" name="Google Shape;201;p42">
            <a:extLst>
              <a:ext uri="{FF2B5EF4-FFF2-40B4-BE49-F238E27FC236}">
                <a16:creationId xmlns:a16="http://schemas.microsoft.com/office/drawing/2014/main" id="{B92BFAEA-7749-F1DA-4755-96B0C8B2D4FE}"/>
              </a:ext>
            </a:extLst>
          </p:cNvPr>
          <p:cNvSpPr txBox="1">
            <a:spLocks/>
          </p:cNvSpPr>
          <p:nvPr/>
        </p:nvSpPr>
        <p:spPr>
          <a:xfrm>
            <a:off x="2332103" y="1581740"/>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a:t>
            </a:r>
          </a:p>
        </p:txBody>
      </p:sp>
      <p:pic>
        <p:nvPicPr>
          <p:cNvPr id="10" name="Imagen 9">
            <a:extLst>
              <a:ext uri="{FF2B5EF4-FFF2-40B4-BE49-F238E27FC236}">
                <a16:creationId xmlns:a16="http://schemas.microsoft.com/office/drawing/2014/main" id="{D48BC88C-CB91-7E44-5569-B6845C0D4264}"/>
              </a:ext>
            </a:extLst>
          </p:cNvPr>
          <p:cNvPicPr>
            <a:picLocks noChangeAspect="1"/>
          </p:cNvPicPr>
          <p:nvPr/>
        </p:nvPicPr>
        <p:blipFill>
          <a:blip r:embed="rId3"/>
          <a:stretch>
            <a:fillRect/>
          </a:stretch>
        </p:blipFill>
        <p:spPr>
          <a:xfrm>
            <a:off x="47501" y="653569"/>
            <a:ext cx="5777346" cy="1759805"/>
          </a:xfrm>
          <a:prstGeom prst="rect">
            <a:avLst/>
          </a:prstGeom>
        </p:spPr>
      </p:pic>
      <p:pic>
        <p:nvPicPr>
          <p:cNvPr id="20" name="Imagen 19">
            <a:extLst>
              <a:ext uri="{FF2B5EF4-FFF2-40B4-BE49-F238E27FC236}">
                <a16:creationId xmlns:a16="http://schemas.microsoft.com/office/drawing/2014/main" id="{51FCE5F3-DFDA-765A-E646-29A90DE2C07F}"/>
              </a:ext>
            </a:extLst>
          </p:cNvPr>
          <p:cNvPicPr>
            <a:picLocks noChangeAspect="1"/>
          </p:cNvPicPr>
          <p:nvPr/>
        </p:nvPicPr>
        <p:blipFill>
          <a:blip r:embed="rId4"/>
          <a:stretch>
            <a:fillRect/>
          </a:stretch>
        </p:blipFill>
        <p:spPr>
          <a:xfrm>
            <a:off x="161949" y="2621795"/>
            <a:ext cx="3716075" cy="1759806"/>
          </a:xfrm>
          <a:prstGeom prst="rect">
            <a:avLst/>
          </a:prstGeom>
        </p:spPr>
      </p:pic>
      <p:pic>
        <p:nvPicPr>
          <p:cNvPr id="28" name="Imagen 27">
            <a:extLst>
              <a:ext uri="{FF2B5EF4-FFF2-40B4-BE49-F238E27FC236}">
                <a16:creationId xmlns:a16="http://schemas.microsoft.com/office/drawing/2014/main" id="{048907F4-B81A-1E14-88BA-F22088029B61}"/>
              </a:ext>
            </a:extLst>
          </p:cNvPr>
          <p:cNvPicPr>
            <a:picLocks noChangeAspect="1"/>
          </p:cNvPicPr>
          <p:nvPr/>
        </p:nvPicPr>
        <p:blipFill>
          <a:blip r:embed="rId5"/>
          <a:stretch>
            <a:fillRect/>
          </a:stretch>
        </p:blipFill>
        <p:spPr>
          <a:xfrm>
            <a:off x="3994416" y="3710290"/>
            <a:ext cx="4987635" cy="1167566"/>
          </a:xfrm>
          <a:prstGeom prst="rect">
            <a:avLst/>
          </a:prstGeom>
        </p:spPr>
      </p:pic>
      <p:sp>
        <p:nvSpPr>
          <p:cNvPr id="29" name="Rectángulo 28">
            <a:extLst>
              <a:ext uri="{FF2B5EF4-FFF2-40B4-BE49-F238E27FC236}">
                <a16:creationId xmlns:a16="http://schemas.microsoft.com/office/drawing/2014/main" id="{213BC88C-5F9A-EDB4-9DA4-A1901B8A56C5}"/>
              </a:ext>
            </a:extLst>
          </p:cNvPr>
          <p:cNvSpPr/>
          <p:nvPr/>
        </p:nvSpPr>
        <p:spPr>
          <a:xfrm>
            <a:off x="3994416" y="653569"/>
            <a:ext cx="144135" cy="1302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B883090D-1FA5-A8E6-2558-08184CAD14EB}"/>
              </a:ext>
            </a:extLst>
          </p:cNvPr>
          <p:cNvSpPr/>
          <p:nvPr/>
        </p:nvSpPr>
        <p:spPr>
          <a:xfrm>
            <a:off x="320784" y="3123524"/>
            <a:ext cx="2968681" cy="4509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1FD084A5-BD39-6BD6-FE73-8C55F2CC601F}"/>
              </a:ext>
            </a:extLst>
          </p:cNvPr>
          <p:cNvSpPr/>
          <p:nvPr/>
        </p:nvSpPr>
        <p:spPr>
          <a:xfrm>
            <a:off x="3994416" y="4764242"/>
            <a:ext cx="4987635" cy="1402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2" name="Conector recto de flecha 31">
            <a:extLst>
              <a:ext uri="{FF2B5EF4-FFF2-40B4-BE49-F238E27FC236}">
                <a16:creationId xmlns:a16="http://schemas.microsoft.com/office/drawing/2014/main" id="{F61BEF37-92B5-DDA1-5563-A71DB184EEBC}"/>
              </a:ext>
            </a:extLst>
          </p:cNvPr>
          <p:cNvCxnSpPr>
            <a:cxnSpLocks/>
          </p:cNvCxnSpPr>
          <p:nvPr/>
        </p:nvCxnSpPr>
        <p:spPr>
          <a:xfrm flipH="1">
            <a:off x="2019986" y="718670"/>
            <a:ext cx="2118565" cy="2404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FA652B2B-19FE-E018-8D9F-EC0CDCD512E5}"/>
              </a:ext>
            </a:extLst>
          </p:cNvPr>
          <p:cNvCxnSpPr>
            <a:cxnSpLocks/>
          </p:cNvCxnSpPr>
          <p:nvPr/>
        </p:nvCxnSpPr>
        <p:spPr>
          <a:xfrm>
            <a:off x="3299533" y="3329419"/>
            <a:ext cx="839018" cy="1434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Google Shape;315;p51">
            <a:extLst>
              <a:ext uri="{FF2B5EF4-FFF2-40B4-BE49-F238E27FC236}">
                <a16:creationId xmlns:a16="http://schemas.microsoft.com/office/drawing/2014/main" id="{A16BC699-5A64-E64C-E606-BA4646EFA3CE}"/>
              </a:ext>
            </a:extLst>
          </p:cNvPr>
          <p:cNvSpPr/>
          <p:nvPr/>
        </p:nvSpPr>
        <p:spPr>
          <a:xfrm>
            <a:off x="6460125" y="2181638"/>
            <a:ext cx="1327777" cy="1225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1;p42">
            <a:extLst>
              <a:ext uri="{FF2B5EF4-FFF2-40B4-BE49-F238E27FC236}">
                <a16:creationId xmlns:a16="http://schemas.microsoft.com/office/drawing/2014/main" id="{F814E41C-EC7F-63B9-5763-44761127326E}"/>
              </a:ext>
            </a:extLst>
          </p:cNvPr>
          <p:cNvSpPr txBox="1">
            <a:spLocks/>
          </p:cNvSpPr>
          <p:nvPr/>
        </p:nvSpPr>
        <p:spPr>
          <a:xfrm>
            <a:off x="6488233" y="2263661"/>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Caso de automatización en API consultar GET corrido / </a:t>
            </a:r>
            <a:r>
              <a:rPr lang="es-CO" sz="1000" dirty="0" err="1"/>
              <a:t>passed</a:t>
            </a:r>
            <a:endParaRPr lang="es-CO" sz="1000" dirty="0"/>
          </a:p>
          <a:p>
            <a:endParaRPr lang="es-CO" sz="1000" dirty="0"/>
          </a:p>
          <a:p>
            <a:endParaRPr lang="es-CO" sz="1000" dirty="0"/>
          </a:p>
        </p:txBody>
      </p:sp>
    </p:spTree>
    <p:extLst>
      <p:ext uri="{BB962C8B-B14F-4D97-AF65-F5344CB8AC3E}">
        <p14:creationId xmlns:p14="http://schemas.microsoft.com/office/powerpoint/2010/main" val="2967866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57829497-D8AB-FDBB-7A3D-1E13B8233F63}"/>
            </a:ext>
          </a:extLst>
        </p:cNvPr>
        <p:cNvGrpSpPr/>
        <p:nvPr/>
      </p:nvGrpSpPr>
      <p:grpSpPr>
        <a:xfrm>
          <a:off x="0" y="0"/>
          <a:ext cx="0" cy="0"/>
          <a:chOff x="0" y="0"/>
          <a:chExt cx="0" cy="0"/>
        </a:xfrm>
      </p:grpSpPr>
      <p:sp>
        <p:nvSpPr>
          <p:cNvPr id="280" name="Google Shape;280;p50">
            <a:extLst>
              <a:ext uri="{FF2B5EF4-FFF2-40B4-BE49-F238E27FC236}">
                <a16:creationId xmlns:a16="http://schemas.microsoft.com/office/drawing/2014/main" id="{E352DC0D-F110-0836-3334-609D97A6507D}"/>
              </a:ext>
            </a:extLst>
          </p:cNvPr>
          <p:cNvSpPr txBox="1">
            <a:spLocks noGrp="1"/>
          </p:cNvSpPr>
          <p:nvPr>
            <p:ph type="title"/>
          </p:nvPr>
        </p:nvSpPr>
        <p:spPr>
          <a:xfrm>
            <a:off x="914748" y="-56678"/>
            <a:ext cx="82886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KATALON AUTOMATIZACION APIs / </a:t>
            </a:r>
            <a:r>
              <a:rPr lang="en" dirty="0" err="1"/>
              <a:t>crear</a:t>
            </a:r>
            <a:endParaRPr dirty="0"/>
          </a:p>
        </p:txBody>
      </p:sp>
      <p:cxnSp>
        <p:nvCxnSpPr>
          <p:cNvPr id="281" name="Google Shape;281;p50">
            <a:extLst>
              <a:ext uri="{FF2B5EF4-FFF2-40B4-BE49-F238E27FC236}">
                <a16:creationId xmlns:a16="http://schemas.microsoft.com/office/drawing/2014/main" id="{65B57C6D-EB12-2A2A-87ED-DDE1FB393A0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a:extLst>
              <a:ext uri="{FF2B5EF4-FFF2-40B4-BE49-F238E27FC236}">
                <a16:creationId xmlns:a16="http://schemas.microsoft.com/office/drawing/2014/main" id="{7F6F6C3A-DE70-DB5A-4001-9787BD7B7CCB}"/>
              </a:ext>
            </a:extLst>
          </p:cNvPr>
          <p:cNvPicPr>
            <a:picLocks noChangeAspect="1"/>
          </p:cNvPicPr>
          <p:nvPr/>
        </p:nvPicPr>
        <p:blipFill>
          <a:blip r:embed="rId3"/>
          <a:stretch>
            <a:fillRect/>
          </a:stretch>
        </p:blipFill>
        <p:spPr>
          <a:xfrm>
            <a:off x="65314" y="717525"/>
            <a:ext cx="5676405" cy="1845067"/>
          </a:xfrm>
          <a:prstGeom prst="rect">
            <a:avLst/>
          </a:prstGeom>
        </p:spPr>
      </p:pic>
      <p:sp>
        <p:nvSpPr>
          <p:cNvPr id="4" name="Rectángulo 3">
            <a:extLst>
              <a:ext uri="{FF2B5EF4-FFF2-40B4-BE49-F238E27FC236}">
                <a16:creationId xmlns:a16="http://schemas.microsoft.com/office/drawing/2014/main" id="{89C7E809-9003-A652-71B1-4949CDB63CC4}"/>
              </a:ext>
            </a:extLst>
          </p:cNvPr>
          <p:cNvSpPr/>
          <p:nvPr/>
        </p:nvSpPr>
        <p:spPr>
          <a:xfrm>
            <a:off x="204518" y="1252075"/>
            <a:ext cx="905825" cy="912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CF081602-D0FF-46F6-39BB-25B98B45F240}"/>
              </a:ext>
            </a:extLst>
          </p:cNvPr>
          <p:cNvSpPr/>
          <p:nvPr/>
        </p:nvSpPr>
        <p:spPr>
          <a:xfrm>
            <a:off x="375079" y="2053130"/>
            <a:ext cx="586822" cy="912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6" name="Conector recto de flecha 5">
            <a:extLst>
              <a:ext uri="{FF2B5EF4-FFF2-40B4-BE49-F238E27FC236}">
                <a16:creationId xmlns:a16="http://schemas.microsoft.com/office/drawing/2014/main" id="{33166170-5B9A-DEB4-9AE3-881A4342ABDF}"/>
              </a:ext>
            </a:extLst>
          </p:cNvPr>
          <p:cNvCxnSpPr>
            <a:cxnSpLocks/>
          </p:cNvCxnSpPr>
          <p:nvPr/>
        </p:nvCxnSpPr>
        <p:spPr>
          <a:xfrm flipV="1">
            <a:off x="1137062" y="1252075"/>
            <a:ext cx="1208315" cy="457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Conector recto de flecha 7">
            <a:extLst>
              <a:ext uri="{FF2B5EF4-FFF2-40B4-BE49-F238E27FC236}">
                <a16:creationId xmlns:a16="http://schemas.microsoft.com/office/drawing/2014/main" id="{01274732-342C-B6EE-11AD-23ACA7EB8C82}"/>
              </a:ext>
            </a:extLst>
          </p:cNvPr>
          <p:cNvCxnSpPr>
            <a:cxnSpLocks/>
          </p:cNvCxnSpPr>
          <p:nvPr/>
        </p:nvCxnSpPr>
        <p:spPr>
          <a:xfrm flipV="1">
            <a:off x="961901" y="1281643"/>
            <a:ext cx="1442829" cy="8170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Rectángulo 10">
            <a:extLst>
              <a:ext uri="{FF2B5EF4-FFF2-40B4-BE49-F238E27FC236}">
                <a16:creationId xmlns:a16="http://schemas.microsoft.com/office/drawing/2014/main" id="{4440502B-68A8-8961-6F76-4FE812168AB6}"/>
              </a:ext>
            </a:extLst>
          </p:cNvPr>
          <p:cNvSpPr/>
          <p:nvPr/>
        </p:nvSpPr>
        <p:spPr>
          <a:xfrm>
            <a:off x="2404730" y="1120434"/>
            <a:ext cx="905825" cy="322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506F4980-2B8A-80EC-C236-493B7D9B2098}"/>
              </a:ext>
            </a:extLst>
          </p:cNvPr>
          <p:cNvSpPr/>
          <p:nvPr/>
        </p:nvSpPr>
        <p:spPr>
          <a:xfrm>
            <a:off x="3310555" y="1137991"/>
            <a:ext cx="700644" cy="1016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de flecha 20">
            <a:extLst>
              <a:ext uri="{FF2B5EF4-FFF2-40B4-BE49-F238E27FC236}">
                <a16:creationId xmlns:a16="http://schemas.microsoft.com/office/drawing/2014/main" id="{45E0096F-BCE6-0015-376A-81FA0A6B4041}"/>
              </a:ext>
            </a:extLst>
          </p:cNvPr>
          <p:cNvCxnSpPr>
            <a:cxnSpLocks/>
          </p:cNvCxnSpPr>
          <p:nvPr/>
        </p:nvCxnSpPr>
        <p:spPr>
          <a:xfrm>
            <a:off x="2781790" y="1458620"/>
            <a:ext cx="0" cy="1742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de flecha 21">
            <a:extLst>
              <a:ext uri="{FF2B5EF4-FFF2-40B4-BE49-F238E27FC236}">
                <a16:creationId xmlns:a16="http://schemas.microsoft.com/office/drawing/2014/main" id="{7F4C2240-7DCE-9B81-92AC-75BD54E6E4CD}"/>
              </a:ext>
            </a:extLst>
          </p:cNvPr>
          <p:cNvCxnSpPr>
            <a:cxnSpLocks/>
          </p:cNvCxnSpPr>
          <p:nvPr/>
        </p:nvCxnSpPr>
        <p:spPr>
          <a:xfrm>
            <a:off x="3704433" y="1252075"/>
            <a:ext cx="0" cy="4130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3" name="Google Shape;201;p42">
            <a:extLst>
              <a:ext uri="{FF2B5EF4-FFF2-40B4-BE49-F238E27FC236}">
                <a16:creationId xmlns:a16="http://schemas.microsoft.com/office/drawing/2014/main" id="{A1B356AA-04F8-D3E7-2A4E-03406BB5C97E}"/>
              </a:ext>
            </a:extLst>
          </p:cNvPr>
          <p:cNvSpPr txBox="1">
            <a:spLocks/>
          </p:cNvSpPr>
          <p:nvPr/>
        </p:nvSpPr>
        <p:spPr>
          <a:xfrm>
            <a:off x="3176246" y="1570008"/>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Objeto/ Atributo</a:t>
            </a:r>
          </a:p>
        </p:txBody>
      </p:sp>
      <p:sp>
        <p:nvSpPr>
          <p:cNvPr id="24" name="Google Shape;201;p42">
            <a:extLst>
              <a:ext uri="{FF2B5EF4-FFF2-40B4-BE49-F238E27FC236}">
                <a16:creationId xmlns:a16="http://schemas.microsoft.com/office/drawing/2014/main" id="{E5FD65D4-FEC1-B0A1-DE90-3D206427A91F}"/>
              </a:ext>
            </a:extLst>
          </p:cNvPr>
          <p:cNvSpPr txBox="1">
            <a:spLocks/>
          </p:cNvSpPr>
          <p:nvPr/>
        </p:nvSpPr>
        <p:spPr>
          <a:xfrm>
            <a:off x="2297055" y="1565123"/>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a:t>
            </a:r>
          </a:p>
        </p:txBody>
      </p:sp>
      <p:sp>
        <p:nvSpPr>
          <p:cNvPr id="25" name="Google Shape;315;p51">
            <a:extLst>
              <a:ext uri="{FF2B5EF4-FFF2-40B4-BE49-F238E27FC236}">
                <a16:creationId xmlns:a16="http://schemas.microsoft.com/office/drawing/2014/main" id="{98BE7FB6-2F15-566C-B50B-C1FCEF0922D3}"/>
              </a:ext>
            </a:extLst>
          </p:cNvPr>
          <p:cNvSpPr/>
          <p:nvPr/>
        </p:nvSpPr>
        <p:spPr>
          <a:xfrm>
            <a:off x="5374644" y="1632857"/>
            <a:ext cx="3588834" cy="342097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p42">
            <a:extLst>
              <a:ext uri="{FF2B5EF4-FFF2-40B4-BE49-F238E27FC236}">
                <a16:creationId xmlns:a16="http://schemas.microsoft.com/office/drawing/2014/main" id="{3E637D9A-7042-A8F0-CE5E-2D4243DB7848}"/>
              </a:ext>
            </a:extLst>
          </p:cNvPr>
          <p:cNvSpPr txBox="1">
            <a:spLocks/>
          </p:cNvSpPr>
          <p:nvPr/>
        </p:nvSpPr>
        <p:spPr>
          <a:xfrm>
            <a:off x="5628185" y="2305601"/>
            <a:ext cx="3081751"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En </a:t>
            </a:r>
            <a:r>
              <a:rPr lang="es-CO" sz="1000" dirty="0" err="1"/>
              <a:t>katalon</a:t>
            </a:r>
            <a:r>
              <a:rPr lang="es-CO" sz="1000" dirty="0"/>
              <a:t> es posible mandar </a:t>
            </a:r>
            <a:r>
              <a:rPr lang="es-CO" sz="1000" dirty="0" err="1"/>
              <a:t>request</a:t>
            </a:r>
            <a:r>
              <a:rPr lang="es-CO" sz="1000" dirty="0"/>
              <a:t> según la API que importo desde el </a:t>
            </a:r>
            <a:r>
              <a:rPr lang="es-CO" sz="1000" dirty="0" err="1"/>
              <a:t>curl</a:t>
            </a:r>
            <a:endParaRPr lang="es-CO" sz="1000" dirty="0"/>
          </a:p>
          <a:p>
            <a:endParaRPr lang="es-CO" sz="1000" dirty="0"/>
          </a:p>
          <a:p>
            <a:r>
              <a:rPr lang="es-CO" sz="1000" dirty="0"/>
              <a:t>Como es un POST  consumirá el servicio</a:t>
            </a:r>
          </a:p>
        </p:txBody>
      </p:sp>
      <p:cxnSp>
        <p:nvCxnSpPr>
          <p:cNvPr id="33" name="Conector recto de flecha 32">
            <a:extLst>
              <a:ext uri="{FF2B5EF4-FFF2-40B4-BE49-F238E27FC236}">
                <a16:creationId xmlns:a16="http://schemas.microsoft.com/office/drawing/2014/main" id="{5E69DC20-EF09-3F76-44BC-6846C3E7EC91}"/>
              </a:ext>
            </a:extLst>
          </p:cNvPr>
          <p:cNvCxnSpPr>
            <a:cxnSpLocks/>
          </p:cNvCxnSpPr>
          <p:nvPr/>
        </p:nvCxnSpPr>
        <p:spPr>
          <a:xfrm>
            <a:off x="6241472" y="3473045"/>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Conector recto de flecha 34">
            <a:extLst>
              <a:ext uri="{FF2B5EF4-FFF2-40B4-BE49-F238E27FC236}">
                <a16:creationId xmlns:a16="http://schemas.microsoft.com/office/drawing/2014/main" id="{972A84C2-C2A6-3057-0C27-D5F4B0209D6B}"/>
              </a:ext>
            </a:extLst>
          </p:cNvPr>
          <p:cNvCxnSpPr>
            <a:cxnSpLocks/>
          </p:cNvCxnSpPr>
          <p:nvPr/>
        </p:nvCxnSpPr>
        <p:spPr>
          <a:xfrm>
            <a:off x="7694220" y="3473045"/>
            <a:ext cx="0" cy="3362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6" name="Google Shape;201;p42">
            <a:extLst>
              <a:ext uri="{FF2B5EF4-FFF2-40B4-BE49-F238E27FC236}">
                <a16:creationId xmlns:a16="http://schemas.microsoft.com/office/drawing/2014/main" id="{9AB6BA6D-CBFC-6E8E-2344-79B11780A8CE}"/>
              </a:ext>
            </a:extLst>
          </p:cNvPr>
          <p:cNvSpPr txBox="1">
            <a:spLocks/>
          </p:cNvSpPr>
          <p:nvPr/>
        </p:nvSpPr>
        <p:spPr>
          <a:xfrm>
            <a:off x="5965723" y="3756072"/>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Acción: mande </a:t>
            </a:r>
            <a:r>
              <a:rPr lang="es-CO" sz="1000" dirty="0" err="1">
                <a:solidFill>
                  <a:schemeClr val="tx1"/>
                </a:solidFill>
              </a:rPr>
              <a:t>Request</a:t>
            </a:r>
            <a:r>
              <a:rPr lang="es-CO" sz="1000" dirty="0">
                <a:solidFill>
                  <a:schemeClr val="tx1"/>
                </a:solidFill>
              </a:rPr>
              <a:t> del </a:t>
            </a:r>
            <a:r>
              <a:rPr lang="es-CO" sz="1000" dirty="0" err="1">
                <a:solidFill>
                  <a:schemeClr val="tx1"/>
                </a:solidFill>
              </a:rPr>
              <a:t>cURL</a:t>
            </a:r>
            <a:endParaRPr lang="es-CO" sz="1000" dirty="0">
              <a:solidFill>
                <a:schemeClr val="tx1"/>
              </a:solidFill>
            </a:endParaRPr>
          </a:p>
        </p:txBody>
      </p:sp>
      <p:sp>
        <p:nvSpPr>
          <p:cNvPr id="39" name="Google Shape;201;p42">
            <a:extLst>
              <a:ext uri="{FF2B5EF4-FFF2-40B4-BE49-F238E27FC236}">
                <a16:creationId xmlns:a16="http://schemas.microsoft.com/office/drawing/2014/main" id="{E8E2772A-75D7-5248-220B-B5D45D0300D0}"/>
              </a:ext>
            </a:extLst>
          </p:cNvPr>
          <p:cNvSpPr txBox="1">
            <a:spLocks/>
          </p:cNvSpPr>
          <p:nvPr/>
        </p:nvSpPr>
        <p:spPr>
          <a:xfrm>
            <a:off x="7275490" y="377844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solidFill>
                  <a:schemeClr val="tx1"/>
                </a:solidFill>
              </a:rPr>
              <a:t>Al objeto POST consultar usuario</a:t>
            </a:r>
          </a:p>
        </p:txBody>
      </p:sp>
      <p:pic>
        <p:nvPicPr>
          <p:cNvPr id="43" name="Imagen 42">
            <a:extLst>
              <a:ext uri="{FF2B5EF4-FFF2-40B4-BE49-F238E27FC236}">
                <a16:creationId xmlns:a16="http://schemas.microsoft.com/office/drawing/2014/main" id="{573F065E-291B-BAEB-2085-DE21CDD8D648}"/>
              </a:ext>
            </a:extLst>
          </p:cNvPr>
          <p:cNvPicPr>
            <a:picLocks noChangeAspect="1"/>
          </p:cNvPicPr>
          <p:nvPr/>
        </p:nvPicPr>
        <p:blipFill>
          <a:blip r:embed="rId4"/>
          <a:stretch>
            <a:fillRect/>
          </a:stretch>
        </p:blipFill>
        <p:spPr>
          <a:xfrm>
            <a:off x="5374644" y="3119837"/>
            <a:ext cx="3479800" cy="330200"/>
          </a:xfrm>
          <a:prstGeom prst="rect">
            <a:avLst/>
          </a:prstGeom>
        </p:spPr>
      </p:pic>
      <p:pic>
        <p:nvPicPr>
          <p:cNvPr id="45" name="Imagen 44">
            <a:extLst>
              <a:ext uri="{FF2B5EF4-FFF2-40B4-BE49-F238E27FC236}">
                <a16:creationId xmlns:a16="http://schemas.microsoft.com/office/drawing/2014/main" id="{A233F2B8-D034-35AA-8A57-DCBAED52348A}"/>
              </a:ext>
            </a:extLst>
          </p:cNvPr>
          <p:cNvPicPr>
            <a:picLocks noChangeAspect="1"/>
          </p:cNvPicPr>
          <p:nvPr/>
        </p:nvPicPr>
        <p:blipFill>
          <a:blip r:embed="rId5"/>
          <a:stretch>
            <a:fillRect/>
          </a:stretch>
        </p:blipFill>
        <p:spPr>
          <a:xfrm>
            <a:off x="4741211" y="4557452"/>
            <a:ext cx="4282408" cy="235773"/>
          </a:xfrm>
          <a:prstGeom prst="rect">
            <a:avLst/>
          </a:prstGeom>
        </p:spPr>
      </p:pic>
    </p:spTree>
    <p:extLst>
      <p:ext uri="{BB962C8B-B14F-4D97-AF65-F5344CB8AC3E}">
        <p14:creationId xmlns:p14="http://schemas.microsoft.com/office/powerpoint/2010/main" val="117426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706DFE4A-E404-44A0-F5E3-A28B7B59116F}"/>
            </a:ext>
          </a:extLst>
        </p:cNvPr>
        <p:cNvGrpSpPr/>
        <p:nvPr/>
      </p:nvGrpSpPr>
      <p:grpSpPr>
        <a:xfrm>
          <a:off x="0" y="0"/>
          <a:ext cx="0" cy="0"/>
          <a:chOff x="0" y="0"/>
          <a:chExt cx="0" cy="0"/>
        </a:xfrm>
      </p:grpSpPr>
      <p:sp>
        <p:nvSpPr>
          <p:cNvPr id="4" name="Google Shape;280;p50">
            <a:extLst>
              <a:ext uri="{FF2B5EF4-FFF2-40B4-BE49-F238E27FC236}">
                <a16:creationId xmlns:a16="http://schemas.microsoft.com/office/drawing/2014/main" id="{B920CAFB-6DF8-EFBF-5C29-51640A31D5D0}"/>
              </a:ext>
            </a:extLst>
          </p:cNvPr>
          <p:cNvSpPr txBox="1">
            <a:spLocks noGrp="1"/>
          </p:cNvSpPr>
          <p:nvPr>
            <p:ph type="title"/>
          </p:nvPr>
        </p:nvSpPr>
        <p:spPr>
          <a:xfrm>
            <a:off x="0" y="-56678"/>
            <a:ext cx="82886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KATALON AUTOMATIZACION APIs / </a:t>
            </a:r>
            <a:r>
              <a:rPr lang="en" dirty="0" err="1"/>
              <a:t>crear</a:t>
            </a:r>
            <a:endParaRPr dirty="0"/>
          </a:p>
        </p:txBody>
      </p:sp>
      <p:pic>
        <p:nvPicPr>
          <p:cNvPr id="6" name="Imagen 5">
            <a:extLst>
              <a:ext uri="{FF2B5EF4-FFF2-40B4-BE49-F238E27FC236}">
                <a16:creationId xmlns:a16="http://schemas.microsoft.com/office/drawing/2014/main" id="{C31AFBCE-9563-A11C-0F7C-5A5B47B73B6E}"/>
              </a:ext>
            </a:extLst>
          </p:cNvPr>
          <p:cNvPicPr>
            <a:picLocks noChangeAspect="1"/>
          </p:cNvPicPr>
          <p:nvPr/>
        </p:nvPicPr>
        <p:blipFill>
          <a:blip r:embed="rId3"/>
          <a:stretch>
            <a:fillRect/>
          </a:stretch>
        </p:blipFill>
        <p:spPr>
          <a:xfrm>
            <a:off x="59377" y="561664"/>
            <a:ext cx="6903096" cy="2371541"/>
          </a:xfrm>
          <a:prstGeom prst="rect">
            <a:avLst/>
          </a:prstGeom>
        </p:spPr>
      </p:pic>
      <p:sp>
        <p:nvSpPr>
          <p:cNvPr id="7" name="Rectángulo 6">
            <a:extLst>
              <a:ext uri="{FF2B5EF4-FFF2-40B4-BE49-F238E27FC236}">
                <a16:creationId xmlns:a16="http://schemas.microsoft.com/office/drawing/2014/main" id="{1CAB73BC-E7F1-1834-AE63-1DCB8058CD82}"/>
              </a:ext>
            </a:extLst>
          </p:cNvPr>
          <p:cNvSpPr/>
          <p:nvPr/>
        </p:nvSpPr>
        <p:spPr>
          <a:xfrm>
            <a:off x="4705266" y="604869"/>
            <a:ext cx="169555" cy="1076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C81A1A1A-A95D-7228-4DEE-10FC79E574E9}"/>
              </a:ext>
            </a:extLst>
          </p:cNvPr>
          <p:cNvPicPr>
            <a:picLocks noChangeAspect="1"/>
          </p:cNvPicPr>
          <p:nvPr/>
        </p:nvPicPr>
        <p:blipFill>
          <a:blip r:embed="rId4"/>
          <a:stretch>
            <a:fillRect/>
          </a:stretch>
        </p:blipFill>
        <p:spPr>
          <a:xfrm>
            <a:off x="243444" y="2600920"/>
            <a:ext cx="4328556" cy="1471608"/>
          </a:xfrm>
          <a:prstGeom prst="rect">
            <a:avLst/>
          </a:prstGeom>
        </p:spPr>
      </p:pic>
      <p:pic>
        <p:nvPicPr>
          <p:cNvPr id="11" name="Imagen 10">
            <a:extLst>
              <a:ext uri="{FF2B5EF4-FFF2-40B4-BE49-F238E27FC236}">
                <a16:creationId xmlns:a16="http://schemas.microsoft.com/office/drawing/2014/main" id="{736CC352-215C-7338-8985-386544D101C4}"/>
              </a:ext>
            </a:extLst>
          </p:cNvPr>
          <p:cNvPicPr>
            <a:picLocks noChangeAspect="1"/>
          </p:cNvPicPr>
          <p:nvPr/>
        </p:nvPicPr>
        <p:blipFill>
          <a:blip r:embed="rId5"/>
          <a:stretch>
            <a:fillRect/>
          </a:stretch>
        </p:blipFill>
        <p:spPr>
          <a:xfrm>
            <a:off x="3188523" y="3970562"/>
            <a:ext cx="5824847" cy="1136137"/>
          </a:xfrm>
          <a:prstGeom prst="rect">
            <a:avLst/>
          </a:prstGeom>
        </p:spPr>
      </p:pic>
      <p:sp>
        <p:nvSpPr>
          <p:cNvPr id="12" name="Rectángulo 11">
            <a:extLst>
              <a:ext uri="{FF2B5EF4-FFF2-40B4-BE49-F238E27FC236}">
                <a16:creationId xmlns:a16="http://schemas.microsoft.com/office/drawing/2014/main" id="{81FA9CE8-DFDB-B9A5-80F3-C1FFDD1786DC}"/>
              </a:ext>
            </a:extLst>
          </p:cNvPr>
          <p:cNvSpPr/>
          <p:nvPr/>
        </p:nvSpPr>
        <p:spPr>
          <a:xfrm>
            <a:off x="414004" y="3001202"/>
            <a:ext cx="3908613" cy="5503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C22F7A86-4DC1-E7F3-07B3-FCD12802C801}"/>
              </a:ext>
            </a:extLst>
          </p:cNvPr>
          <p:cNvSpPr/>
          <p:nvPr/>
        </p:nvSpPr>
        <p:spPr>
          <a:xfrm>
            <a:off x="3188523" y="4809506"/>
            <a:ext cx="5824847" cy="184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 name="Conector recto de flecha 13">
            <a:extLst>
              <a:ext uri="{FF2B5EF4-FFF2-40B4-BE49-F238E27FC236}">
                <a16:creationId xmlns:a16="http://schemas.microsoft.com/office/drawing/2014/main" id="{F16A8A28-AC82-1342-FD09-64D1DBB18B0C}"/>
              </a:ext>
            </a:extLst>
          </p:cNvPr>
          <p:cNvCxnSpPr>
            <a:cxnSpLocks/>
          </p:cNvCxnSpPr>
          <p:nvPr/>
        </p:nvCxnSpPr>
        <p:spPr>
          <a:xfrm flipH="1">
            <a:off x="3510925" y="706537"/>
            <a:ext cx="1310460" cy="2226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BE11375E-5EEC-6D04-6C3B-09346776755D}"/>
              </a:ext>
            </a:extLst>
          </p:cNvPr>
          <p:cNvCxnSpPr>
            <a:cxnSpLocks/>
          </p:cNvCxnSpPr>
          <p:nvPr/>
        </p:nvCxnSpPr>
        <p:spPr>
          <a:xfrm>
            <a:off x="3768439" y="3568006"/>
            <a:ext cx="1919842" cy="118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315;p51">
            <a:extLst>
              <a:ext uri="{FF2B5EF4-FFF2-40B4-BE49-F238E27FC236}">
                <a16:creationId xmlns:a16="http://schemas.microsoft.com/office/drawing/2014/main" id="{FF1DA927-8A36-DDFC-BF0B-23AEF119E5B1}"/>
              </a:ext>
            </a:extLst>
          </p:cNvPr>
          <p:cNvSpPr/>
          <p:nvPr/>
        </p:nvSpPr>
        <p:spPr>
          <a:xfrm>
            <a:off x="7104925" y="2264766"/>
            <a:ext cx="1327777" cy="1225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1;p42">
            <a:extLst>
              <a:ext uri="{FF2B5EF4-FFF2-40B4-BE49-F238E27FC236}">
                <a16:creationId xmlns:a16="http://schemas.microsoft.com/office/drawing/2014/main" id="{210C0448-B2C2-98E2-B522-9AA536397ABC}"/>
              </a:ext>
            </a:extLst>
          </p:cNvPr>
          <p:cNvSpPr txBox="1">
            <a:spLocks/>
          </p:cNvSpPr>
          <p:nvPr/>
        </p:nvSpPr>
        <p:spPr>
          <a:xfrm>
            <a:off x="7133033" y="2346789"/>
            <a:ext cx="1278905" cy="862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Caso de automatización en API Crear usuario POST corrido / </a:t>
            </a:r>
            <a:r>
              <a:rPr lang="es-CO" sz="1000" dirty="0" err="1"/>
              <a:t>passed</a:t>
            </a:r>
            <a:endParaRPr lang="es-CO" sz="1000" dirty="0"/>
          </a:p>
          <a:p>
            <a:endParaRPr lang="es-CO" sz="1000" dirty="0"/>
          </a:p>
          <a:p>
            <a:endParaRPr lang="es-CO" sz="1000" dirty="0"/>
          </a:p>
        </p:txBody>
      </p:sp>
    </p:spTree>
    <p:extLst>
      <p:ext uri="{BB962C8B-B14F-4D97-AF65-F5344CB8AC3E}">
        <p14:creationId xmlns:p14="http://schemas.microsoft.com/office/powerpoint/2010/main" val="186556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Pruebas</a:t>
            </a:r>
            <a:r>
              <a:rPr lang="en" dirty="0"/>
              <a:t> de Performance (Crear </a:t>
            </a:r>
            <a:r>
              <a:rPr lang="en" dirty="0" err="1"/>
              <a:t>usuarios</a:t>
            </a:r>
            <a:r>
              <a:rPr lang="en" dirty="0"/>
              <a:t>)</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374" name="Google Shape;374;p53"/>
          <p:cNvGrpSpPr/>
          <p:nvPr/>
        </p:nvGrpSpPr>
        <p:grpSpPr>
          <a:xfrm>
            <a:off x="1403332" y="1746665"/>
            <a:ext cx="5127114" cy="2606763"/>
            <a:chOff x="1026196" y="1670465"/>
            <a:chExt cx="5127114" cy="2606763"/>
          </a:xfrm>
        </p:grpSpPr>
        <p:sp>
          <p:nvSpPr>
            <p:cNvPr id="375" name="Google Shape;375;p53"/>
            <p:cNvSpPr/>
            <p:nvPr/>
          </p:nvSpPr>
          <p:spPr>
            <a:xfrm>
              <a:off x="5343527" y="3637755"/>
              <a:ext cx="44766" cy="38327"/>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3"/>
            <p:cNvSpPr/>
            <p:nvPr/>
          </p:nvSpPr>
          <p:spPr>
            <a:xfrm>
              <a:off x="5343527" y="3692564"/>
              <a:ext cx="44622" cy="38202"/>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3"/>
            <p:cNvSpPr/>
            <p:nvPr/>
          </p:nvSpPr>
          <p:spPr>
            <a:xfrm>
              <a:off x="5343527" y="3747105"/>
              <a:ext cx="44622" cy="38327"/>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3"/>
            <p:cNvSpPr/>
            <p:nvPr/>
          </p:nvSpPr>
          <p:spPr>
            <a:xfrm>
              <a:off x="5398193" y="3692564"/>
              <a:ext cx="44640" cy="38202"/>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5398193" y="3747105"/>
              <a:ext cx="44640" cy="38327"/>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3"/>
            <p:cNvSpPr/>
            <p:nvPr/>
          </p:nvSpPr>
          <p:spPr>
            <a:xfrm>
              <a:off x="5452716" y="3692564"/>
              <a:ext cx="44784" cy="38202"/>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3"/>
            <p:cNvSpPr/>
            <p:nvPr/>
          </p:nvSpPr>
          <p:spPr>
            <a:xfrm>
              <a:off x="5452716" y="3747105"/>
              <a:ext cx="44784" cy="38327"/>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3"/>
            <p:cNvSpPr/>
            <p:nvPr/>
          </p:nvSpPr>
          <p:spPr>
            <a:xfrm>
              <a:off x="5452716" y="3856454"/>
              <a:ext cx="44784" cy="38273"/>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5507399" y="3692564"/>
              <a:ext cx="44784" cy="38202"/>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3"/>
            <p:cNvSpPr/>
            <p:nvPr/>
          </p:nvSpPr>
          <p:spPr>
            <a:xfrm>
              <a:off x="5507399" y="3747105"/>
              <a:ext cx="44784" cy="38327"/>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3"/>
            <p:cNvSpPr/>
            <p:nvPr/>
          </p:nvSpPr>
          <p:spPr>
            <a:xfrm>
              <a:off x="5507399" y="3911120"/>
              <a:ext cx="44784" cy="38237"/>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3"/>
            <p:cNvSpPr/>
            <p:nvPr/>
          </p:nvSpPr>
          <p:spPr>
            <a:xfrm>
              <a:off x="5507399" y="3856454"/>
              <a:ext cx="44784" cy="38273"/>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a:off x="5507399" y="3801771"/>
              <a:ext cx="44784" cy="38273"/>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p:nvPr/>
          </p:nvSpPr>
          <p:spPr>
            <a:xfrm>
              <a:off x="5617771" y="3692564"/>
              <a:ext cx="44784" cy="38202"/>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3"/>
            <p:cNvSpPr/>
            <p:nvPr/>
          </p:nvSpPr>
          <p:spPr>
            <a:xfrm>
              <a:off x="5617771" y="3747105"/>
              <a:ext cx="44784" cy="38327"/>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3"/>
            <p:cNvSpPr/>
            <p:nvPr/>
          </p:nvSpPr>
          <p:spPr>
            <a:xfrm>
              <a:off x="5617771" y="3911120"/>
              <a:ext cx="44784" cy="38237"/>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3"/>
            <p:cNvSpPr/>
            <p:nvPr/>
          </p:nvSpPr>
          <p:spPr>
            <a:xfrm>
              <a:off x="5617771" y="3856454"/>
              <a:ext cx="44784" cy="38273"/>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3"/>
            <p:cNvSpPr/>
            <p:nvPr/>
          </p:nvSpPr>
          <p:spPr>
            <a:xfrm>
              <a:off x="5617771" y="3801771"/>
              <a:ext cx="44784" cy="38273"/>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3"/>
            <p:cNvSpPr/>
            <p:nvPr/>
          </p:nvSpPr>
          <p:spPr>
            <a:xfrm>
              <a:off x="5673029" y="3747105"/>
              <a:ext cx="44640" cy="38327"/>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5673029" y="3856454"/>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p:nvPr/>
          </p:nvSpPr>
          <p:spPr>
            <a:xfrm>
              <a:off x="5673029" y="3801771"/>
              <a:ext cx="44640" cy="38273"/>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a:off x="5452716" y="3801771"/>
              <a:ext cx="44784" cy="38273"/>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p:nvPr/>
          </p:nvSpPr>
          <p:spPr>
            <a:xfrm>
              <a:off x="5398193" y="3801771"/>
              <a:ext cx="44640" cy="38273"/>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p:nvPr/>
          </p:nvSpPr>
          <p:spPr>
            <a:xfrm>
              <a:off x="5343527" y="3801771"/>
              <a:ext cx="44622" cy="38273"/>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3"/>
            <p:cNvSpPr/>
            <p:nvPr/>
          </p:nvSpPr>
          <p:spPr>
            <a:xfrm>
              <a:off x="5124954" y="3747105"/>
              <a:ext cx="44640" cy="38327"/>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3"/>
            <p:cNvSpPr/>
            <p:nvPr/>
          </p:nvSpPr>
          <p:spPr>
            <a:xfrm>
              <a:off x="5124954" y="3801771"/>
              <a:ext cx="44640" cy="38273"/>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5179494" y="3692564"/>
              <a:ext cx="44784" cy="38202"/>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5179494" y="3747105"/>
              <a:ext cx="44784" cy="38327"/>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5179494" y="3801771"/>
              <a:ext cx="44784" cy="38273"/>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5234160" y="3637755"/>
              <a:ext cx="44784" cy="38363"/>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3"/>
            <p:cNvSpPr/>
            <p:nvPr/>
          </p:nvSpPr>
          <p:spPr>
            <a:xfrm>
              <a:off x="5234160" y="3692564"/>
              <a:ext cx="44784" cy="38237"/>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3"/>
            <p:cNvSpPr/>
            <p:nvPr/>
          </p:nvSpPr>
          <p:spPr>
            <a:xfrm>
              <a:off x="5234160" y="3747105"/>
              <a:ext cx="44784" cy="38363"/>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3"/>
            <p:cNvSpPr/>
            <p:nvPr/>
          </p:nvSpPr>
          <p:spPr>
            <a:xfrm>
              <a:off x="5234160" y="3801771"/>
              <a:ext cx="44784" cy="38273"/>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3"/>
            <p:cNvSpPr/>
            <p:nvPr/>
          </p:nvSpPr>
          <p:spPr>
            <a:xfrm>
              <a:off x="5288844" y="3583071"/>
              <a:ext cx="44640" cy="38345"/>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3"/>
            <p:cNvSpPr/>
            <p:nvPr/>
          </p:nvSpPr>
          <p:spPr>
            <a:xfrm>
              <a:off x="5288844" y="3637755"/>
              <a:ext cx="44784" cy="38327"/>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3"/>
            <p:cNvSpPr/>
            <p:nvPr/>
          </p:nvSpPr>
          <p:spPr>
            <a:xfrm>
              <a:off x="5288844" y="3801771"/>
              <a:ext cx="44640" cy="38273"/>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3"/>
            <p:cNvSpPr/>
            <p:nvPr/>
          </p:nvSpPr>
          <p:spPr>
            <a:xfrm>
              <a:off x="5288844" y="3747105"/>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3"/>
            <p:cNvSpPr/>
            <p:nvPr/>
          </p:nvSpPr>
          <p:spPr>
            <a:xfrm>
              <a:off x="5288844" y="3692564"/>
              <a:ext cx="44640" cy="38202"/>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3"/>
            <p:cNvSpPr/>
            <p:nvPr/>
          </p:nvSpPr>
          <p:spPr>
            <a:xfrm>
              <a:off x="5999339" y="3637755"/>
              <a:ext cx="44766" cy="38327"/>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p:nvPr/>
          </p:nvSpPr>
          <p:spPr>
            <a:xfrm>
              <a:off x="5780783" y="3692564"/>
              <a:ext cx="44622" cy="38202"/>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3"/>
            <p:cNvSpPr/>
            <p:nvPr/>
          </p:nvSpPr>
          <p:spPr>
            <a:xfrm>
              <a:off x="5780783" y="3637755"/>
              <a:ext cx="44766" cy="38327"/>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5835449" y="3583071"/>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5725955" y="3528405"/>
              <a:ext cx="44784" cy="38327"/>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5616749" y="3419199"/>
              <a:ext cx="44640" cy="38273"/>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5343527" y="3364515"/>
              <a:ext cx="44622" cy="38273"/>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3"/>
            <p:cNvSpPr/>
            <p:nvPr/>
          </p:nvSpPr>
          <p:spPr>
            <a:xfrm>
              <a:off x="5507399" y="3473865"/>
              <a:ext cx="44784" cy="38202"/>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3"/>
            <p:cNvSpPr/>
            <p:nvPr/>
          </p:nvSpPr>
          <p:spPr>
            <a:xfrm>
              <a:off x="5507399" y="3419199"/>
              <a:ext cx="44784" cy="38273"/>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3"/>
            <p:cNvSpPr/>
            <p:nvPr/>
          </p:nvSpPr>
          <p:spPr>
            <a:xfrm>
              <a:off x="5452716" y="3473865"/>
              <a:ext cx="44784" cy="38202"/>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3"/>
            <p:cNvSpPr/>
            <p:nvPr/>
          </p:nvSpPr>
          <p:spPr>
            <a:xfrm>
              <a:off x="5452716" y="3419199"/>
              <a:ext cx="44784" cy="38273"/>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3"/>
            <p:cNvSpPr/>
            <p:nvPr/>
          </p:nvSpPr>
          <p:spPr>
            <a:xfrm>
              <a:off x="5398193" y="3419199"/>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3"/>
            <p:cNvSpPr/>
            <p:nvPr/>
          </p:nvSpPr>
          <p:spPr>
            <a:xfrm>
              <a:off x="5398193" y="3364515"/>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3"/>
            <p:cNvSpPr/>
            <p:nvPr/>
          </p:nvSpPr>
          <p:spPr>
            <a:xfrm>
              <a:off x="5944655" y="3965661"/>
              <a:ext cx="44784" cy="38327"/>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3"/>
            <p:cNvSpPr/>
            <p:nvPr/>
          </p:nvSpPr>
          <p:spPr>
            <a:xfrm>
              <a:off x="5889989" y="4075010"/>
              <a:ext cx="44766" cy="38273"/>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3"/>
            <p:cNvSpPr/>
            <p:nvPr/>
          </p:nvSpPr>
          <p:spPr>
            <a:xfrm>
              <a:off x="5889989" y="4020327"/>
              <a:ext cx="44766" cy="38345"/>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3"/>
            <p:cNvSpPr/>
            <p:nvPr/>
          </p:nvSpPr>
          <p:spPr>
            <a:xfrm>
              <a:off x="5835449" y="4075010"/>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3"/>
            <p:cNvSpPr/>
            <p:nvPr/>
          </p:nvSpPr>
          <p:spPr>
            <a:xfrm>
              <a:off x="5507399" y="4075010"/>
              <a:ext cx="44784" cy="38273"/>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3"/>
            <p:cNvSpPr/>
            <p:nvPr/>
          </p:nvSpPr>
          <p:spPr>
            <a:xfrm>
              <a:off x="5562083" y="3965661"/>
              <a:ext cx="44622" cy="38327"/>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3"/>
            <p:cNvSpPr/>
            <p:nvPr/>
          </p:nvSpPr>
          <p:spPr>
            <a:xfrm>
              <a:off x="5562083" y="3911120"/>
              <a:ext cx="44622" cy="38237"/>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3"/>
            <p:cNvSpPr/>
            <p:nvPr/>
          </p:nvSpPr>
          <p:spPr>
            <a:xfrm>
              <a:off x="5562083" y="3856454"/>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3"/>
            <p:cNvSpPr/>
            <p:nvPr/>
          </p:nvSpPr>
          <p:spPr>
            <a:xfrm>
              <a:off x="5562083" y="3801771"/>
              <a:ext cx="44622" cy="38273"/>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3"/>
            <p:cNvSpPr/>
            <p:nvPr/>
          </p:nvSpPr>
          <p:spPr>
            <a:xfrm>
              <a:off x="5562083" y="3747105"/>
              <a:ext cx="44622" cy="38327"/>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3"/>
            <p:cNvSpPr/>
            <p:nvPr/>
          </p:nvSpPr>
          <p:spPr>
            <a:xfrm>
              <a:off x="5562083" y="3692564"/>
              <a:ext cx="44622" cy="38202"/>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3"/>
            <p:cNvSpPr/>
            <p:nvPr/>
          </p:nvSpPr>
          <p:spPr>
            <a:xfrm>
              <a:off x="5562083" y="3637755"/>
              <a:ext cx="44766" cy="38327"/>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3"/>
            <p:cNvSpPr/>
            <p:nvPr/>
          </p:nvSpPr>
          <p:spPr>
            <a:xfrm>
              <a:off x="5507399" y="3965661"/>
              <a:ext cx="44784" cy="38327"/>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a:off x="5507399" y="3637755"/>
              <a:ext cx="44784" cy="38327"/>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a:off x="5507399" y="3583071"/>
              <a:ext cx="44784" cy="38345"/>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a:off x="5452716" y="3965661"/>
              <a:ext cx="44784" cy="38327"/>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3"/>
            <p:cNvSpPr/>
            <p:nvPr/>
          </p:nvSpPr>
          <p:spPr>
            <a:xfrm>
              <a:off x="5452716" y="3911120"/>
              <a:ext cx="44784" cy="38237"/>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3"/>
            <p:cNvSpPr/>
            <p:nvPr/>
          </p:nvSpPr>
          <p:spPr>
            <a:xfrm>
              <a:off x="5452716" y="3637755"/>
              <a:ext cx="44784" cy="38327"/>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3"/>
            <p:cNvSpPr/>
            <p:nvPr/>
          </p:nvSpPr>
          <p:spPr>
            <a:xfrm>
              <a:off x="5452716" y="3583071"/>
              <a:ext cx="44784" cy="38345"/>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3"/>
            <p:cNvSpPr/>
            <p:nvPr/>
          </p:nvSpPr>
          <p:spPr>
            <a:xfrm>
              <a:off x="5398193" y="3911120"/>
              <a:ext cx="44640" cy="38237"/>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a:off x="5398193" y="3856454"/>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5398193" y="3637755"/>
              <a:ext cx="44784" cy="38327"/>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5398193" y="3583071"/>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5343527" y="3856454"/>
              <a:ext cx="44622" cy="38273"/>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3"/>
            <p:cNvSpPr/>
            <p:nvPr/>
          </p:nvSpPr>
          <p:spPr>
            <a:xfrm>
              <a:off x="5343527" y="3583071"/>
              <a:ext cx="44622" cy="38345"/>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3"/>
            <p:cNvSpPr/>
            <p:nvPr/>
          </p:nvSpPr>
          <p:spPr>
            <a:xfrm>
              <a:off x="5343527" y="3528405"/>
              <a:ext cx="44622" cy="38327"/>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3"/>
            <p:cNvSpPr/>
            <p:nvPr/>
          </p:nvSpPr>
          <p:spPr>
            <a:xfrm>
              <a:off x="5288844" y="3856454"/>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5288844" y="3528405"/>
              <a:ext cx="44640" cy="38327"/>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5234160" y="3856454"/>
              <a:ext cx="44784" cy="38273"/>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p:nvPr/>
          </p:nvSpPr>
          <p:spPr>
            <a:xfrm>
              <a:off x="5234160" y="3583071"/>
              <a:ext cx="44784" cy="38345"/>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p:nvPr/>
          </p:nvSpPr>
          <p:spPr>
            <a:xfrm>
              <a:off x="5179494" y="3856454"/>
              <a:ext cx="44784" cy="38273"/>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a:off x="5179494" y="3637755"/>
              <a:ext cx="44784" cy="38327"/>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p:nvPr/>
          </p:nvSpPr>
          <p:spPr>
            <a:xfrm>
              <a:off x="5179494" y="3583071"/>
              <a:ext cx="44784" cy="38345"/>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3"/>
            <p:cNvSpPr/>
            <p:nvPr/>
          </p:nvSpPr>
          <p:spPr>
            <a:xfrm>
              <a:off x="5124954" y="3856454"/>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3"/>
            <p:cNvSpPr/>
            <p:nvPr/>
          </p:nvSpPr>
          <p:spPr>
            <a:xfrm>
              <a:off x="5124954" y="3692564"/>
              <a:ext cx="44640" cy="38202"/>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3"/>
            <p:cNvSpPr/>
            <p:nvPr/>
          </p:nvSpPr>
          <p:spPr>
            <a:xfrm>
              <a:off x="5124954" y="3637755"/>
              <a:ext cx="44784" cy="38327"/>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3"/>
            <p:cNvSpPr/>
            <p:nvPr/>
          </p:nvSpPr>
          <p:spPr>
            <a:xfrm>
              <a:off x="5070288" y="3856454"/>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3"/>
            <p:cNvSpPr/>
            <p:nvPr/>
          </p:nvSpPr>
          <p:spPr>
            <a:xfrm>
              <a:off x="5070288" y="3801771"/>
              <a:ext cx="44640" cy="38273"/>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3"/>
            <p:cNvSpPr/>
            <p:nvPr/>
          </p:nvSpPr>
          <p:spPr>
            <a:xfrm>
              <a:off x="5070288" y="3747105"/>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3"/>
            <p:cNvSpPr/>
            <p:nvPr/>
          </p:nvSpPr>
          <p:spPr>
            <a:xfrm>
              <a:off x="5070288" y="3692564"/>
              <a:ext cx="44640" cy="38202"/>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3"/>
            <p:cNvSpPr/>
            <p:nvPr/>
          </p:nvSpPr>
          <p:spPr>
            <a:xfrm>
              <a:off x="4086571" y="3692564"/>
              <a:ext cx="44622" cy="38202"/>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4086571" y="3637755"/>
              <a:ext cx="44766" cy="38327"/>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4086571" y="3583071"/>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3"/>
            <p:cNvSpPr/>
            <p:nvPr/>
          </p:nvSpPr>
          <p:spPr>
            <a:xfrm>
              <a:off x="4031887" y="3747105"/>
              <a:ext cx="44784" cy="38327"/>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3"/>
            <p:cNvSpPr/>
            <p:nvPr/>
          </p:nvSpPr>
          <p:spPr>
            <a:xfrm>
              <a:off x="4031887" y="3692564"/>
              <a:ext cx="44730" cy="38202"/>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a:off x="4031887" y="3637755"/>
              <a:ext cx="44784" cy="38327"/>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3"/>
            <p:cNvSpPr/>
            <p:nvPr/>
          </p:nvSpPr>
          <p:spPr>
            <a:xfrm>
              <a:off x="3977203" y="3200643"/>
              <a:ext cx="44784" cy="38273"/>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3"/>
            <p:cNvSpPr/>
            <p:nvPr/>
          </p:nvSpPr>
          <p:spPr>
            <a:xfrm>
              <a:off x="3977203" y="3255166"/>
              <a:ext cx="44784" cy="38345"/>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3"/>
            <p:cNvSpPr/>
            <p:nvPr/>
          </p:nvSpPr>
          <p:spPr>
            <a:xfrm>
              <a:off x="3704125" y="2927404"/>
              <a:ext cx="44640" cy="38273"/>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a:off x="3704125" y="2982087"/>
              <a:ext cx="44640" cy="38219"/>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3"/>
            <p:cNvSpPr/>
            <p:nvPr/>
          </p:nvSpPr>
          <p:spPr>
            <a:xfrm>
              <a:off x="3704125" y="3036610"/>
              <a:ext cx="44640" cy="38345"/>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3"/>
            <p:cNvSpPr/>
            <p:nvPr/>
          </p:nvSpPr>
          <p:spPr>
            <a:xfrm>
              <a:off x="3704125" y="3091294"/>
              <a:ext cx="44640" cy="38327"/>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3"/>
            <p:cNvSpPr/>
            <p:nvPr/>
          </p:nvSpPr>
          <p:spPr>
            <a:xfrm>
              <a:off x="3704125" y="3145959"/>
              <a:ext cx="44640" cy="38273"/>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3"/>
            <p:cNvSpPr/>
            <p:nvPr/>
          </p:nvSpPr>
          <p:spPr>
            <a:xfrm>
              <a:off x="3704125" y="3200643"/>
              <a:ext cx="44640" cy="38273"/>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p:cNvSpPr/>
            <p:nvPr/>
          </p:nvSpPr>
          <p:spPr>
            <a:xfrm>
              <a:off x="3704125" y="3255166"/>
              <a:ext cx="44640" cy="38345"/>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3"/>
            <p:cNvSpPr/>
            <p:nvPr/>
          </p:nvSpPr>
          <p:spPr>
            <a:xfrm>
              <a:off x="3704125" y="3309849"/>
              <a:ext cx="44640" cy="38327"/>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p:nvPr/>
          </p:nvSpPr>
          <p:spPr>
            <a:xfrm>
              <a:off x="3704125" y="3364515"/>
              <a:ext cx="44640" cy="38273"/>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3"/>
            <p:cNvSpPr/>
            <p:nvPr/>
          </p:nvSpPr>
          <p:spPr>
            <a:xfrm>
              <a:off x="3704125" y="3419199"/>
              <a:ext cx="44640" cy="38273"/>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3"/>
            <p:cNvSpPr/>
            <p:nvPr/>
          </p:nvSpPr>
          <p:spPr>
            <a:xfrm>
              <a:off x="3704125" y="3473865"/>
              <a:ext cx="44640" cy="38202"/>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3"/>
            <p:cNvSpPr/>
            <p:nvPr/>
          </p:nvSpPr>
          <p:spPr>
            <a:xfrm>
              <a:off x="3704125" y="3528405"/>
              <a:ext cx="44640" cy="38327"/>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3"/>
            <p:cNvSpPr/>
            <p:nvPr/>
          </p:nvSpPr>
          <p:spPr>
            <a:xfrm>
              <a:off x="3704125" y="3583071"/>
              <a:ext cx="44640" cy="38345"/>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3"/>
            <p:cNvSpPr/>
            <p:nvPr/>
          </p:nvSpPr>
          <p:spPr>
            <a:xfrm>
              <a:off x="3704125" y="3637755"/>
              <a:ext cx="44784" cy="38327"/>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3"/>
            <p:cNvSpPr/>
            <p:nvPr/>
          </p:nvSpPr>
          <p:spPr>
            <a:xfrm>
              <a:off x="3704125" y="3692564"/>
              <a:ext cx="44640" cy="38202"/>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3"/>
            <p:cNvSpPr/>
            <p:nvPr/>
          </p:nvSpPr>
          <p:spPr>
            <a:xfrm>
              <a:off x="3704125" y="3801771"/>
              <a:ext cx="44640" cy="38273"/>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3"/>
            <p:cNvSpPr/>
            <p:nvPr/>
          </p:nvSpPr>
          <p:spPr>
            <a:xfrm>
              <a:off x="3758647" y="2927404"/>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3"/>
            <p:cNvSpPr/>
            <p:nvPr/>
          </p:nvSpPr>
          <p:spPr>
            <a:xfrm>
              <a:off x="3758647" y="2982087"/>
              <a:ext cx="44784" cy="38219"/>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3"/>
            <p:cNvSpPr/>
            <p:nvPr/>
          </p:nvSpPr>
          <p:spPr>
            <a:xfrm>
              <a:off x="3758647" y="3036610"/>
              <a:ext cx="44784" cy="38345"/>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3758647" y="3091294"/>
              <a:ext cx="44784" cy="38327"/>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3758647" y="3145959"/>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3758647" y="3200643"/>
              <a:ext cx="44784" cy="38219"/>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3758647" y="3255166"/>
              <a:ext cx="44784" cy="38345"/>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3758647" y="3309849"/>
              <a:ext cx="44784" cy="38327"/>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3"/>
            <p:cNvSpPr/>
            <p:nvPr/>
          </p:nvSpPr>
          <p:spPr>
            <a:xfrm>
              <a:off x="3758647" y="3364515"/>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3"/>
            <p:cNvSpPr/>
            <p:nvPr/>
          </p:nvSpPr>
          <p:spPr>
            <a:xfrm>
              <a:off x="3758647" y="3419199"/>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3"/>
            <p:cNvSpPr/>
            <p:nvPr/>
          </p:nvSpPr>
          <p:spPr>
            <a:xfrm>
              <a:off x="3758647" y="3473865"/>
              <a:ext cx="44784" cy="38202"/>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758647" y="3528405"/>
              <a:ext cx="44784" cy="38327"/>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3758647" y="3583071"/>
              <a:ext cx="44784" cy="38345"/>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3813331" y="2927404"/>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3"/>
            <p:cNvSpPr/>
            <p:nvPr/>
          </p:nvSpPr>
          <p:spPr>
            <a:xfrm>
              <a:off x="3813331" y="2982087"/>
              <a:ext cx="44784" cy="38219"/>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3"/>
            <p:cNvSpPr/>
            <p:nvPr/>
          </p:nvSpPr>
          <p:spPr>
            <a:xfrm>
              <a:off x="3813331" y="3036610"/>
              <a:ext cx="44784" cy="38345"/>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3"/>
            <p:cNvSpPr/>
            <p:nvPr/>
          </p:nvSpPr>
          <p:spPr>
            <a:xfrm>
              <a:off x="3813331" y="3091294"/>
              <a:ext cx="44784" cy="38327"/>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3"/>
            <p:cNvSpPr/>
            <p:nvPr/>
          </p:nvSpPr>
          <p:spPr>
            <a:xfrm>
              <a:off x="3813331" y="3145959"/>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3"/>
            <p:cNvSpPr/>
            <p:nvPr/>
          </p:nvSpPr>
          <p:spPr>
            <a:xfrm>
              <a:off x="3813331" y="3200643"/>
              <a:ext cx="44784" cy="38273"/>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3"/>
            <p:cNvSpPr/>
            <p:nvPr/>
          </p:nvSpPr>
          <p:spPr>
            <a:xfrm>
              <a:off x="3813331" y="3255166"/>
              <a:ext cx="44784" cy="38345"/>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3"/>
            <p:cNvSpPr/>
            <p:nvPr/>
          </p:nvSpPr>
          <p:spPr>
            <a:xfrm>
              <a:off x="3813331" y="3309849"/>
              <a:ext cx="44784" cy="38327"/>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3"/>
            <p:cNvSpPr/>
            <p:nvPr/>
          </p:nvSpPr>
          <p:spPr>
            <a:xfrm>
              <a:off x="3813331" y="3364515"/>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3"/>
            <p:cNvSpPr/>
            <p:nvPr/>
          </p:nvSpPr>
          <p:spPr>
            <a:xfrm>
              <a:off x="3813331" y="3419199"/>
              <a:ext cx="44784" cy="38273"/>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3"/>
            <p:cNvSpPr/>
            <p:nvPr/>
          </p:nvSpPr>
          <p:spPr>
            <a:xfrm>
              <a:off x="3813331" y="3473865"/>
              <a:ext cx="44784" cy="38202"/>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3"/>
            <p:cNvSpPr/>
            <p:nvPr/>
          </p:nvSpPr>
          <p:spPr>
            <a:xfrm>
              <a:off x="3813331" y="3528405"/>
              <a:ext cx="44784" cy="38327"/>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3"/>
            <p:cNvSpPr/>
            <p:nvPr/>
          </p:nvSpPr>
          <p:spPr>
            <a:xfrm>
              <a:off x="3868015" y="3091294"/>
              <a:ext cx="44622" cy="38327"/>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3"/>
            <p:cNvSpPr/>
            <p:nvPr/>
          </p:nvSpPr>
          <p:spPr>
            <a:xfrm>
              <a:off x="3868015" y="3145959"/>
              <a:ext cx="44622" cy="38273"/>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3"/>
            <p:cNvSpPr/>
            <p:nvPr/>
          </p:nvSpPr>
          <p:spPr>
            <a:xfrm>
              <a:off x="3868015" y="3200643"/>
              <a:ext cx="44622" cy="38219"/>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3"/>
            <p:cNvSpPr/>
            <p:nvPr/>
          </p:nvSpPr>
          <p:spPr>
            <a:xfrm>
              <a:off x="3868015" y="3255166"/>
              <a:ext cx="44622" cy="38345"/>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3"/>
            <p:cNvSpPr/>
            <p:nvPr/>
          </p:nvSpPr>
          <p:spPr>
            <a:xfrm>
              <a:off x="3922681" y="3091294"/>
              <a:ext cx="44640" cy="38327"/>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3"/>
            <p:cNvSpPr/>
            <p:nvPr/>
          </p:nvSpPr>
          <p:spPr>
            <a:xfrm>
              <a:off x="3922681" y="3145959"/>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3"/>
            <p:cNvSpPr/>
            <p:nvPr/>
          </p:nvSpPr>
          <p:spPr>
            <a:xfrm>
              <a:off x="3922681" y="3200643"/>
              <a:ext cx="44640" cy="38219"/>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3"/>
            <p:cNvSpPr/>
            <p:nvPr/>
          </p:nvSpPr>
          <p:spPr>
            <a:xfrm>
              <a:off x="3922681" y="3255166"/>
              <a:ext cx="44640" cy="38345"/>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3"/>
            <p:cNvSpPr/>
            <p:nvPr/>
          </p:nvSpPr>
          <p:spPr>
            <a:xfrm>
              <a:off x="3922591" y="3309849"/>
              <a:ext cx="44730" cy="38327"/>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3"/>
            <p:cNvSpPr/>
            <p:nvPr/>
          </p:nvSpPr>
          <p:spPr>
            <a:xfrm>
              <a:off x="3868015" y="3309849"/>
              <a:ext cx="44622" cy="38327"/>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3"/>
            <p:cNvSpPr/>
            <p:nvPr/>
          </p:nvSpPr>
          <p:spPr>
            <a:xfrm>
              <a:off x="3868015" y="3364515"/>
              <a:ext cx="44622" cy="38273"/>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3"/>
            <p:cNvSpPr/>
            <p:nvPr/>
          </p:nvSpPr>
          <p:spPr>
            <a:xfrm>
              <a:off x="3868015" y="3419199"/>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3868015" y="3473865"/>
              <a:ext cx="44622" cy="38202"/>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3868015" y="3528405"/>
              <a:ext cx="44622" cy="38327"/>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3868015" y="3583071"/>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813331" y="3583071"/>
              <a:ext cx="44784" cy="38345"/>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3813331" y="3637755"/>
              <a:ext cx="44784" cy="38327"/>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3758647" y="3637755"/>
              <a:ext cx="44784" cy="38327"/>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3758647" y="3692564"/>
              <a:ext cx="44784" cy="38202"/>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58647" y="3801771"/>
              <a:ext cx="44784" cy="38273"/>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3758647" y="3747105"/>
              <a:ext cx="44784" cy="38327"/>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3704125" y="3747105"/>
              <a:ext cx="44640" cy="38327"/>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3430742" y="2818054"/>
              <a:ext cx="44640" cy="38345"/>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3430742" y="2872738"/>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3430742" y="2927404"/>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3430742" y="2982087"/>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430742" y="3036610"/>
              <a:ext cx="44640" cy="38345"/>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3430742" y="3091294"/>
              <a:ext cx="44640" cy="38327"/>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430742" y="3145959"/>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212186" y="2982087"/>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212186" y="3036610"/>
              <a:ext cx="44640" cy="38345"/>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3212186" y="3091294"/>
              <a:ext cx="44640" cy="38327"/>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3266870" y="2927404"/>
              <a:ext cx="44622" cy="38273"/>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3266870" y="2982087"/>
              <a:ext cx="44622" cy="38219"/>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3266870" y="3036610"/>
              <a:ext cx="44622" cy="38345"/>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3266870" y="3091294"/>
              <a:ext cx="44622" cy="38327"/>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3266870" y="3145959"/>
              <a:ext cx="44622" cy="38273"/>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3321392" y="2818054"/>
              <a:ext cx="44784" cy="38345"/>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3321392" y="2872738"/>
              <a:ext cx="44784" cy="3827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3321392" y="2927404"/>
              <a:ext cx="44784" cy="38273"/>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3321392" y="2982087"/>
              <a:ext cx="44784" cy="38219"/>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3321392" y="3036610"/>
              <a:ext cx="44784" cy="38345"/>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3321392" y="3091294"/>
              <a:ext cx="44784" cy="38327"/>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3321392" y="3145959"/>
              <a:ext cx="44784" cy="38273"/>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3376076" y="2818054"/>
              <a:ext cx="44784" cy="38345"/>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3376076" y="2872738"/>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3376076" y="2927404"/>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3376076" y="2982087"/>
              <a:ext cx="44784" cy="38219"/>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3376076" y="3036610"/>
              <a:ext cx="44784" cy="38345"/>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3376076" y="3091294"/>
              <a:ext cx="44784" cy="38327"/>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3376076" y="3145959"/>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3376076" y="3200643"/>
              <a:ext cx="44784" cy="38219"/>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3430742" y="3200643"/>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3485425" y="2818054"/>
              <a:ext cx="44622" cy="38345"/>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3485425" y="2872738"/>
              <a:ext cx="44622" cy="3827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3485425" y="2927404"/>
              <a:ext cx="44622" cy="38273"/>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3485425" y="3036610"/>
              <a:ext cx="44622" cy="38345"/>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3485425" y="3091294"/>
              <a:ext cx="44622" cy="38327"/>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3485425" y="3145959"/>
              <a:ext cx="44622" cy="38273"/>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3485425" y="3200643"/>
              <a:ext cx="44622" cy="38219"/>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3540091" y="2818054"/>
              <a:ext cx="44640" cy="38345"/>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3540091" y="2872738"/>
              <a:ext cx="44640" cy="38273"/>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3540091" y="2927404"/>
              <a:ext cx="44640" cy="38273"/>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3540091" y="3036610"/>
              <a:ext cx="44640" cy="38345"/>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3540091" y="3091294"/>
              <a:ext cx="44640" cy="38273"/>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3540091" y="3145959"/>
              <a:ext cx="44640" cy="38273"/>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3540091" y="3200643"/>
              <a:ext cx="44640" cy="38237"/>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3540091" y="3255166"/>
              <a:ext cx="44640" cy="38345"/>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a:off x="3594775" y="2872738"/>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3594775" y="2927404"/>
              <a:ext cx="44640" cy="3827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3594775" y="3036610"/>
              <a:ext cx="44640" cy="38345"/>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3594775" y="3091294"/>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3594775" y="3145959"/>
              <a:ext cx="44640" cy="3827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3594775" y="3200643"/>
              <a:ext cx="44640" cy="38219"/>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3594775" y="3255166"/>
              <a:ext cx="44640" cy="38345"/>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3594775" y="3309849"/>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3594775" y="3364515"/>
              <a:ext cx="44640" cy="3827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3594775" y="3637755"/>
              <a:ext cx="44784" cy="38327"/>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3649441" y="2927404"/>
              <a:ext cx="44640" cy="3827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3649441" y="3747105"/>
              <a:ext cx="44640" cy="38327"/>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3649441" y="3692564"/>
              <a:ext cx="44604" cy="38202"/>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3649441" y="3637755"/>
              <a:ext cx="44784" cy="38327"/>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3649441" y="3583071"/>
              <a:ext cx="44640" cy="38345"/>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3649441" y="3528405"/>
              <a:ext cx="44640" cy="38327"/>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3649441" y="3473865"/>
              <a:ext cx="44604" cy="38202"/>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3649441" y="3419199"/>
              <a:ext cx="44640" cy="38273"/>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3649441" y="3364515"/>
              <a:ext cx="44640" cy="3827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3649351" y="3309849"/>
              <a:ext cx="44730" cy="38327"/>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3649441" y="3255166"/>
              <a:ext cx="44640" cy="38345"/>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3649441" y="3200643"/>
              <a:ext cx="44640" cy="38219"/>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3649441" y="3145959"/>
              <a:ext cx="44640" cy="3827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3649441" y="3091294"/>
              <a:ext cx="44640" cy="38327"/>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3649441" y="3036610"/>
              <a:ext cx="44640" cy="38345"/>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3649441" y="2982087"/>
              <a:ext cx="44640" cy="38219"/>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3594775" y="2982087"/>
              <a:ext cx="44640" cy="38219"/>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40091" y="2982087"/>
              <a:ext cx="44640" cy="38184"/>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485425" y="2982087"/>
              <a:ext cx="44622" cy="38219"/>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086571" y="3255166"/>
              <a:ext cx="44622" cy="38345"/>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4086571" y="3200643"/>
              <a:ext cx="44622" cy="38273"/>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4086571" y="3145959"/>
              <a:ext cx="44622" cy="38273"/>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4031887" y="3309849"/>
              <a:ext cx="44784" cy="38327"/>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4031887" y="3255166"/>
              <a:ext cx="44784" cy="38345"/>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4031887" y="3200643"/>
              <a:ext cx="44784" cy="38219"/>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4031887" y="3145959"/>
              <a:ext cx="44784" cy="38273"/>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4031887" y="3091294"/>
              <a:ext cx="44784" cy="38327"/>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3977203" y="3364515"/>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3"/>
            <p:cNvSpPr/>
            <p:nvPr/>
          </p:nvSpPr>
          <p:spPr>
            <a:xfrm>
              <a:off x="3977203" y="3309849"/>
              <a:ext cx="44784" cy="38327"/>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3"/>
            <p:cNvSpPr/>
            <p:nvPr/>
          </p:nvSpPr>
          <p:spPr>
            <a:xfrm>
              <a:off x="3977203" y="3145959"/>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3977203" y="3091294"/>
              <a:ext cx="44784" cy="38327"/>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a:off x="3977203" y="3036610"/>
              <a:ext cx="44784" cy="38345"/>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3922681" y="3637755"/>
              <a:ext cx="44784" cy="38327"/>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3"/>
            <p:cNvSpPr/>
            <p:nvPr/>
          </p:nvSpPr>
          <p:spPr>
            <a:xfrm>
              <a:off x="3922681" y="3583071"/>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3"/>
            <p:cNvSpPr/>
            <p:nvPr/>
          </p:nvSpPr>
          <p:spPr>
            <a:xfrm>
              <a:off x="3922681" y="3528405"/>
              <a:ext cx="44640" cy="38327"/>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3922681" y="3473865"/>
              <a:ext cx="44640" cy="38202"/>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3"/>
            <p:cNvSpPr/>
            <p:nvPr/>
          </p:nvSpPr>
          <p:spPr>
            <a:xfrm>
              <a:off x="3922681" y="3419199"/>
              <a:ext cx="44640" cy="38273"/>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p:nvPr/>
          </p:nvSpPr>
          <p:spPr>
            <a:xfrm>
              <a:off x="3922681" y="3364515"/>
              <a:ext cx="44640" cy="38273"/>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3"/>
            <p:cNvSpPr/>
            <p:nvPr/>
          </p:nvSpPr>
          <p:spPr>
            <a:xfrm>
              <a:off x="3922681" y="3036610"/>
              <a:ext cx="44640" cy="38345"/>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3922681" y="2982087"/>
              <a:ext cx="44640" cy="38219"/>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3868015" y="3692564"/>
              <a:ext cx="44622" cy="38202"/>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3868015" y="3637755"/>
              <a:ext cx="44766" cy="38327"/>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3868015" y="2982087"/>
              <a:ext cx="44622" cy="38219"/>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3868015" y="2927404"/>
              <a:ext cx="44622" cy="38273"/>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3813331" y="3856454"/>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3813331" y="3801771"/>
              <a:ext cx="44784" cy="38273"/>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3813331" y="3747105"/>
              <a:ext cx="44784" cy="38327"/>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3"/>
            <p:cNvSpPr/>
            <p:nvPr/>
          </p:nvSpPr>
          <p:spPr>
            <a:xfrm>
              <a:off x="3813331" y="3692564"/>
              <a:ext cx="44784" cy="38202"/>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3813331" y="2872738"/>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3758647" y="3856454"/>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3758647" y="2872738"/>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3758647" y="2818054"/>
              <a:ext cx="44784" cy="38345"/>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3704125" y="3856454"/>
              <a:ext cx="44640" cy="38273"/>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3704125" y="2872738"/>
              <a:ext cx="44640" cy="38273"/>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3704125" y="2818054"/>
              <a:ext cx="44640" cy="38345"/>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3649441" y="3856454"/>
              <a:ext cx="44640" cy="38273"/>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3649441" y="3801771"/>
              <a:ext cx="44640" cy="38273"/>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3649441" y="2872738"/>
              <a:ext cx="44640" cy="38273"/>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3649441" y="2818054"/>
              <a:ext cx="44640" cy="38345"/>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a:off x="3594775" y="3801771"/>
              <a:ext cx="44640" cy="38273"/>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3594775" y="3747105"/>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3594775" y="3692564"/>
              <a:ext cx="44640" cy="38202"/>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3594775" y="3583071"/>
              <a:ext cx="44640" cy="38345"/>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3594775" y="3528405"/>
              <a:ext cx="44640" cy="38327"/>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3594775" y="3473865"/>
              <a:ext cx="44640" cy="38202"/>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3594775" y="3419199"/>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3594775" y="2818054"/>
              <a:ext cx="44640" cy="38345"/>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3540091" y="3637755"/>
              <a:ext cx="44640" cy="38327"/>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3540091" y="3583071"/>
              <a:ext cx="44640" cy="38345"/>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3540091" y="3419199"/>
              <a:ext cx="44640" cy="38273"/>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3540091" y="3364515"/>
              <a:ext cx="44640" cy="38273"/>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3540002" y="3309849"/>
              <a:ext cx="44730" cy="38327"/>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3540091" y="2763388"/>
              <a:ext cx="44640" cy="38327"/>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3485318" y="3309849"/>
              <a:ext cx="44730" cy="38327"/>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3485425" y="3255166"/>
              <a:ext cx="44622" cy="38345"/>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3485425" y="2763388"/>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3430742" y="3255166"/>
              <a:ext cx="44640" cy="38345"/>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3430742" y="2763388"/>
              <a:ext cx="44640" cy="38327"/>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3430742" y="2708848"/>
              <a:ext cx="44640" cy="38237"/>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3376076" y="3255166"/>
              <a:ext cx="44784" cy="38345"/>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376076" y="2763388"/>
              <a:ext cx="44784" cy="38327"/>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3376076" y="2708848"/>
              <a:ext cx="44784" cy="38237"/>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3321392" y="3255166"/>
              <a:ext cx="44784" cy="38345"/>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3321392" y="3200643"/>
              <a:ext cx="44784" cy="38219"/>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3321392" y="2763388"/>
              <a:ext cx="44784" cy="38327"/>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3321392" y="2708848"/>
              <a:ext cx="44784" cy="38237"/>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3266870" y="3200643"/>
              <a:ext cx="44622" cy="38219"/>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3266870" y="2872738"/>
              <a:ext cx="44622" cy="38273"/>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3266870" y="2818054"/>
              <a:ext cx="44622" cy="38345"/>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3266870" y="2763388"/>
              <a:ext cx="44622" cy="38327"/>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3212186" y="3200643"/>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3212186" y="3145959"/>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3212186" y="2927404"/>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3212186" y="2872738"/>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3157520" y="3145959"/>
              <a:ext cx="44622" cy="38273"/>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3157520" y="3091294"/>
              <a:ext cx="44622" cy="38327"/>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3157520" y="3036610"/>
              <a:ext cx="44622" cy="38345"/>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3157520" y="2982087"/>
              <a:ext cx="44622" cy="38219"/>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3157520" y="2927404"/>
              <a:ext cx="44622" cy="38273"/>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3868015" y="3036610"/>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3102836" y="1725131"/>
              <a:ext cx="44784" cy="3827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3048314" y="1725131"/>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3"/>
            <p:cNvSpPr/>
            <p:nvPr/>
          </p:nvSpPr>
          <p:spPr>
            <a:xfrm>
              <a:off x="3977203" y="2107559"/>
              <a:ext cx="44784" cy="38345"/>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3"/>
            <p:cNvSpPr/>
            <p:nvPr/>
          </p:nvSpPr>
          <p:spPr>
            <a:xfrm>
              <a:off x="3977203" y="2162243"/>
              <a:ext cx="44784" cy="38273"/>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3977203" y="2216926"/>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3977203" y="2271592"/>
              <a:ext cx="44784" cy="38273"/>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a:off x="3977203" y="2326115"/>
              <a:ext cx="44784" cy="38345"/>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a:off x="3977203" y="2380799"/>
              <a:ext cx="44784" cy="38345"/>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3977203" y="2435482"/>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3"/>
            <p:cNvSpPr/>
            <p:nvPr/>
          </p:nvSpPr>
          <p:spPr>
            <a:xfrm>
              <a:off x="3704125" y="2271592"/>
              <a:ext cx="44640" cy="38273"/>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3"/>
            <p:cNvSpPr/>
            <p:nvPr/>
          </p:nvSpPr>
          <p:spPr>
            <a:xfrm>
              <a:off x="3704125" y="2326115"/>
              <a:ext cx="44640" cy="38345"/>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3485425"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3540091" y="2380799"/>
              <a:ext cx="44640" cy="38345"/>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3"/>
            <p:cNvSpPr/>
            <p:nvPr/>
          </p:nvSpPr>
          <p:spPr>
            <a:xfrm>
              <a:off x="3540091" y="2326115"/>
              <a:ext cx="44640" cy="38345"/>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3594775" y="2326115"/>
              <a:ext cx="44640" cy="38345"/>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3649441" y="2326115"/>
              <a:ext cx="44640" cy="38345"/>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3"/>
            <p:cNvSpPr/>
            <p:nvPr/>
          </p:nvSpPr>
          <p:spPr>
            <a:xfrm>
              <a:off x="3649441" y="2380799"/>
              <a:ext cx="44640" cy="38345"/>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3704125" y="2380799"/>
              <a:ext cx="44640" cy="38345"/>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3704125" y="2435482"/>
              <a:ext cx="44640" cy="3825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3758647" y="2271592"/>
              <a:ext cx="44784" cy="38219"/>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3758647" y="2326115"/>
              <a:ext cx="44784" cy="38345"/>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3758647" y="2380799"/>
              <a:ext cx="44784" cy="38345"/>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3"/>
            <p:cNvSpPr/>
            <p:nvPr/>
          </p:nvSpPr>
          <p:spPr>
            <a:xfrm>
              <a:off x="3758647" y="2435482"/>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3813331" y="2162243"/>
              <a:ext cx="44784" cy="3827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3813331" y="2216926"/>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3813331" y="2271592"/>
              <a:ext cx="44784" cy="38273"/>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3813331" y="2326115"/>
              <a:ext cx="44784" cy="38345"/>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a:off x="3813331" y="2380799"/>
              <a:ext cx="44784" cy="38345"/>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3813331" y="2435482"/>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3868015" y="2162243"/>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3868015" y="2216926"/>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3868015" y="2271592"/>
              <a:ext cx="44622" cy="38219"/>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3868015" y="2326115"/>
              <a:ext cx="44622" cy="38345"/>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3868015" y="2380799"/>
              <a:ext cx="44622" cy="38345"/>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3868015" y="2435482"/>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3868015" y="2490148"/>
              <a:ext cx="44622" cy="38273"/>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3922681" y="2107559"/>
              <a:ext cx="44640" cy="38345"/>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3922681"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3922681" y="2216926"/>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3922681" y="2271592"/>
              <a:ext cx="44640" cy="38219"/>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3922681"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3922681"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3922681"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3922681"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3977203" y="2490148"/>
              <a:ext cx="44784" cy="38273"/>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031887" y="2107559"/>
              <a:ext cx="44784" cy="38345"/>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p:nvPr/>
          </p:nvSpPr>
          <p:spPr>
            <a:xfrm>
              <a:off x="4031887" y="2162243"/>
              <a:ext cx="44784" cy="38273"/>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4031887" y="2216926"/>
              <a:ext cx="44784" cy="3825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4031887" y="2271592"/>
              <a:ext cx="44784" cy="38219"/>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4031887" y="2326115"/>
              <a:ext cx="44784" cy="38345"/>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4031887" y="2380799"/>
              <a:ext cx="44784" cy="38345"/>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4031887" y="2435482"/>
              <a:ext cx="44784" cy="3825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3"/>
            <p:cNvSpPr/>
            <p:nvPr/>
          </p:nvSpPr>
          <p:spPr>
            <a:xfrm>
              <a:off x="4031887" y="2490148"/>
              <a:ext cx="44784" cy="38273"/>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3"/>
            <p:cNvSpPr/>
            <p:nvPr/>
          </p:nvSpPr>
          <p:spPr>
            <a:xfrm>
              <a:off x="4031887" y="2053036"/>
              <a:ext cx="44730" cy="38202"/>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3977203" y="2053036"/>
              <a:ext cx="44784" cy="38202"/>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3"/>
            <p:cNvSpPr/>
            <p:nvPr/>
          </p:nvSpPr>
          <p:spPr>
            <a:xfrm>
              <a:off x="3922681"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922681"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3868015" y="2107559"/>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p:nvPr/>
          </p:nvSpPr>
          <p:spPr>
            <a:xfrm>
              <a:off x="3868015" y="2053036"/>
              <a:ext cx="44622" cy="38202"/>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3868015"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3868015"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3"/>
            <p:cNvSpPr/>
            <p:nvPr/>
          </p:nvSpPr>
          <p:spPr>
            <a:xfrm>
              <a:off x="3813331" y="2490148"/>
              <a:ext cx="44784" cy="38273"/>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3813331" y="2107559"/>
              <a:ext cx="44784" cy="38345"/>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3813331" y="2053036"/>
              <a:ext cx="44784" cy="38202"/>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3"/>
            <p:cNvSpPr/>
            <p:nvPr/>
          </p:nvSpPr>
          <p:spPr>
            <a:xfrm>
              <a:off x="3813331" y="1998371"/>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3813331" y="1943687"/>
              <a:ext cx="44784" cy="3827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3813331" y="1889003"/>
              <a:ext cx="44784" cy="38345"/>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3758647" y="2490148"/>
              <a:ext cx="44784" cy="38273"/>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3758647" y="2216926"/>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3758647" y="2162243"/>
              <a:ext cx="44784" cy="38273"/>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3758647" y="2107559"/>
              <a:ext cx="44784" cy="38345"/>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3758647" y="2053036"/>
              <a:ext cx="44784" cy="38202"/>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3758647" y="1998371"/>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3758647" y="1943687"/>
              <a:ext cx="44784" cy="38273"/>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3758647" y="1889003"/>
              <a:ext cx="44784" cy="38345"/>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3704125" y="2544832"/>
              <a:ext cx="44730" cy="38327"/>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3704125" y="2490148"/>
              <a:ext cx="44640" cy="38273"/>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3"/>
            <p:cNvSpPr/>
            <p:nvPr/>
          </p:nvSpPr>
          <p:spPr>
            <a:xfrm>
              <a:off x="3704125" y="2216926"/>
              <a:ext cx="44640" cy="3825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3704125" y="2107559"/>
              <a:ext cx="44640" cy="38345"/>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3704125" y="2053036"/>
              <a:ext cx="44640" cy="38202"/>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3704125" y="1998371"/>
              <a:ext cx="44640" cy="3825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3704125" y="1943687"/>
              <a:ext cx="44640" cy="38273"/>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3704125" y="1889003"/>
              <a:ext cx="44640" cy="38345"/>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3704125" y="1725131"/>
              <a:ext cx="44640" cy="38273"/>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3649441" y="2435482"/>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3649441" y="2271592"/>
              <a:ext cx="44640" cy="38219"/>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3649441" y="2216926"/>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3649441" y="2162243"/>
              <a:ext cx="44640" cy="3827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3649441" y="2107559"/>
              <a:ext cx="44640" cy="38345"/>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3649441" y="2053036"/>
              <a:ext cx="44604" cy="38202"/>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3649441" y="1998371"/>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3649441" y="1943687"/>
              <a:ext cx="44640" cy="3827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3649441" y="1889003"/>
              <a:ext cx="44640" cy="38345"/>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3649441" y="1725131"/>
              <a:ext cx="44640" cy="3827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3594775" y="2544832"/>
              <a:ext cx="44730" cy="38327"/>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3594775" y="2490148"/>
              <a:ext cx="44640" cy="38273"/>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3594775" y="2380799"/>
              <a:ext cx="44640" cy="38345"/>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3594775" y="2271592"/>
              <a:ext cx="44640" cy="38219"/>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3594775" y="2162243"/>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3594775" y="2107559"/>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3594775" y="2053036"/>
              <a:ext cx="44640" cy="38202"/>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3594775" y="1998371"/>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3594775" y="1943687"/>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3594775" y="1779815"/>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3594775" y="1725131"/>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3540091" y="2490148"/>
              <a:ext cx="44640" cy="38273"/>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3540091" y="2435482"/>
              <a:ext cx="44640" cy="3825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3540091" y="2271592"/>
              <a:ext cx="44640" cy="38237"/>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3540091" y="2216926"/>
              <a:ext cx="44640" cy="3825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3540091" y="2162243"/>
              <a:ext cx="44640" cy="38273"/>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3540091" y="2107559"/>
              <a:ext cx="44640" cy="38345"/>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3540091" y="2053036"/>
              <a:ext cx="44640" cy="38202"/>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3540091" y="1998371"/>
              <a:ext cx="44640" cy="3825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3540091" y="1725131"/>
              <a:ext cx="44640" cy="38273"/>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3485425" y="2435482"/>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3485425" y="2380799"/>
              <a:ext cx="44622" cy="38345"/>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3485425" y="2271592"/>
              <a:ext cx="44622" cy="38219"/>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3485425" y="2107559"/>
              <a:ext cx="44622" cy="38345"/>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3485425" y="2053036"/>
              <a:ext cx="44586" cy="38202"/>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3430742" y="2490148"/>
              <a:ext cx="44640" cy="3827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3430742" y="2435482"/>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3430742" y="2380799"/>
              <a:ext cx="44640" cy="38345"/>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3430742" y="2326115"/>
              <a:ext cx="44640" cy="38345"/>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3430742" y="2107559"/>
              <a:ext cx="44640" cy="38345"/>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3376076" y="2544832"/>
              <a:ext cx="44873" cy="38327"/>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3376076" y="2490148"/>
              <a:ext cx="44784" cy="38273"/>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3376076" y="2435482"/>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3376076" y="2380799"/>
              <a:ext cx="44784" cy="38345"/>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3376076" y="2326115"/>
              <a:ext cx="44784" cy="38345"/>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3376076" y="2271592"/>
              <a:ext cx="44784" cy="38219"/>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3376076" y="2216926"/>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3321392" y="2599498"/>
              <a:ext cx="44784" cy="38345"/>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3321392" y="2544832"/>
              <a:ext cx="44891" cy="38327"/>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3321392" y="2490148"/>
              <a:ext cx="44784" cy="38273"/>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3321392" y="2380799"/>
              <a:ext cx="44784" cy="38345"/>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3321392" y="2271592"/>
              <a:ext cx="44784" cy="38219"/>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3321392" y="2216926"/>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3321392" y="2162243"/>
              <a:ext cx="44784" cy="3827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3266870" y="2599498"/>
              <a:ext cx="44622" cy="38345"/>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3266870" y="2544832"/>
              <a:ext cx="44730" cy="38327"/>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3266870" y="2490148"/>
              <a:ext cx="44622" cy="38273"/>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3266870" y="2216926"/>
              <a:ext cx="44622" cy="3825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3212186" y="2271592"/>
              <a:ext cx="44640" cy="38219"/>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3102836" y="2107559"/>
              <a:ext cx="44784" cy="38345"/>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3048314" y="2162243"/>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3048314" y="2107559"/>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2993630"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2993630" y="2107559"/>
              <a:ext cx="44640" cy="38345"/>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993630" y="1889003"/>
              <a:ext cx="44640" cy="38345"/>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993630" y="1834337"/>
              <a:ext cx="44640" cy="38345"/>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993630" y="1779815"/>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2993630" y="1725131"/>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2938964"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938964"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2938964"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2938964" y="1834337"/>
              <a:ext cx="44622" cy="38345"/>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2938964" y="177981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2938964" y="1725131"/>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938964" y="167046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2884280" y="2053036"/>
              <a:ext cx="44586" cy="38202"/>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2884280"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2884280" y="1943687"/>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2884280" y="1889003"/>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2884280" y="1834337"/>
              <a:ext cx="44640" cy="38345"/>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2884280" y="1779815"/>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884280" y="1725131"/>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2884280" y="1670465"/>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2829614"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2829614"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2829614"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2829614"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2829614" y="1834337"/>
              <a:ext cx="44622" cy="38345"/>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2829614" y="177981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2829614" y="1725131"/>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2829614" y="167046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2775074"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2775074"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2775074"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2775074"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2775074" y="1834337"/>
              <a:ext cx="44640" cy="38345"/>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2775074" y="1779815"/>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2775074" y="1725131"/>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2775074" y="1670465"/>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2720408" y="2107559"/>
              <a:ext cx="44622" cy="38345"/>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2720408"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2720408"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2720408"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2720408"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2720408" y="1834337"/>
              <a:ext cx="44622" cy="38345"/>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2720408" y="177981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2720408" y="1725131"/>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2720408" y="1670465"/>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2665724"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2665724" y="2107559"/>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2665724"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2665724"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2665724" y="1943687"/>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2665724" y="1889003"/>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2665724" y="1834337"/>
              <a:ext cx="44640" cy="38345"/>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2665724" y="1779815"/>
              <a:ext cx="44640" cy="38327"/>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2665724" y="1725131"/>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2665724" y="1670465"/>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2611058" y="2162243"/>
              <a:ext cx="44766" cy="3827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2611058" y="2107559"/>
              <a:ext cx="44766" cy="38345"/>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2611058" y="2053036"/>
              <a:ext cx="44766" cy="38202"/>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2611058" y="1998371"/>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2611058" y="1943687"/>
              <a:ext cx="44766" cy="38273"/>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2611058" y="1889003"/>
              <a:ext cx="44766" cy="38345"/>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2611058" y="1834337"/>
              <a:ext cx="44766" cy="38345"/>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2611058" y="1779815"/>
              <a:ext cx="44766" cy="3825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2611058" y="1725131"/>
              <a:ext cx="44766" cy="3827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2611058" y="1670465"/>
              <a:ext cx="44766" cy="3825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2556518" y="2107559"/>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2556518"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2556518"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2556518"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2556518"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2556518" y="1834337"/>
              <a:ext cx="44640" cy="38345"/>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2556518" y="1779815"/>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2556518" y="1725131"/>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2556518" y="1670465"/>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2501852" y="1889003"/>
              <a:ext cx="44622" cy="38345"/>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2501852" y="1834337"/>
              <a:ext cx="44622" cy="38345"/>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2501852" y="1779815"/>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2501852" y="1725131"/>
              <a:ext cx="44622" cy="3827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2447025" y="1834337"/>
              <a:ext cx="44640" cy="38345"/>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2447025" y="1779815"/>
              <a:ext cx="44640" cy="3825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2447025" y="1725131"/>
              <a:ext cx="44640" cy="38273"/>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2392341" y="1834337"/>
              <a:ext cx="44784" cy="38345"/>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2392341" y="1779815"/>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2829614" y="3528405"/>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2829614" y="3473865"/>
              <a:ext cx="44730" cy="38237"/>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2829614" y="3419199"/>
              <a:ext cx="44730" cy="38219"/>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2775074" y="3692564"/>
              <a:ext cx="44640" cy="38237"/>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2774930" y="3637755"/>
              <a:ext cx="44784" cy="38363"/>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2775074" y="3583071"/>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2775074" y="3528405"/>
              <a:ext cx="44640" cy="38327"/>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2775074" y="3473865"/>
              <a:ext cx="44640" cy="38237"/>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2775074" y="3419199"/>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2720408" y="3692564"/>
              <a:ext cx="44622" cy="38237"/>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2720408" y="3637755"/>
              <a:ext cx="44766" cy="38363"/>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2720408" y="3583071"/>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2720408" y="3528405"/>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2720408" y="3473865"/>
              <a:ext cx="44622" cy="38237"/>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2720408" y="3419199"/>
              <a:ext cx="44622" cy="3827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2665724" y="3747105"/>
              <a:ext cx="44640" cy="38363"/>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2665724" y="3692564"/>
              <a:ext cx="44640" cy="38237"/>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2665724" y="3637755"/>
              <a:ext cx="44784" cy="38363"/>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2665724" y="3583071"/>
              <a:ext cx="44640" cy="38345"/>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2665724" y="3528405"/>
              <a:ext cx="44640" cy="38363"/>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2665724" y="3473865"/>
              <a:ext cx="44640" cy="38237"/>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2665724" y="3419199"/>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2665724" y="3364515"/>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2611058" y="3856454"/>
              <a:ext cx="44766" cy="38273"/>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2611058" y="3801771"/>
              <a:ext cx="44766" cy="38273"/>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2611058" y="3747105"/>
              <a:ext cx="44622" cy="38363"/>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2611058" y="3692564"/>
              <a:ext cx="44622" cy="38237"/>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2611058" y="3637755"/>
              <a:ext cx="44766" cy="38363"/>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2611058" y="3583071"/>
              <a:ext cx="44766" cy="38345"/>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2611058" y="3528405"/>
              <a:ext cx="44766" cy="38327"/>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2611058" y="3473865"/>
              <a:ext cx="44622" cy="38237"/>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2611058" y="3419199"/>
              <a:ext cx="44766" cy="38273"/>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2611058" y="3364515"/>
              <a:ext cx="44766" cy="38273"/>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2611058" y="3309849"/>
              <a:ext cx="44766" cy="38327"/>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2556518" y="3965661"/>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2556518" y="3911120"/>
              <a:ext cx="44640" cy="38237"/>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2556518" y="3856454"/>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2556518" y="3801771"/>
              <a:ext cx="44640" cy="38273"/>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556375" y="3747105"/>
              <a:ext cx="44784" cy="38363"/>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2556375" y="3692564"/>
              <a:ext cx="44784" cy="38237"/>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556375" y="3637755"/>
              <a:ext cx="44784" cy="38363"/>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2556518" y="3583071"/>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2556518" y="3528405"/>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2556375" y="3473865"/>
              <a:ext cx="44784" cy="38237"/>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2556375" y="3419199"/>
              <a:ext cx="44784" cy="3827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2556375" y="3364515"/>
              <a:ext cx="44784" cy="38273"/>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2556375" y="3309849"/>
              <a:ext cx="44784" cy="38327"/>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2556375" y="3255166"/>
              <a:ext cx="44784" cy="38345"/>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2501852" y="4020327"/>
              <a:ext cx="44622" cy="38345"/>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2501852" y="3965661"/>
              <a:ext cx="44622" cy="38327"/>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2501852" y="3911120"/>
              <a:ext cx="44622" cy="38237"/>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2501852" y="3856454"/>
              <a:ext cx="44622" cy="38273"/>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2501852" y="3801771"/>
              <a:ext cx="44622" cy="38273"/>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2501691" y="3747105"/>
              <a:ext cx="44784" cy="38363"/>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2501852" y="3692564"/>
              <a:ext cx="44622" cy="38237"/>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2501691" y="3637755"/>
              <a:ext cx="44927" cy="38363"/>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2501852" y="3583071"/>
              <a:ext cx="44622" cy="38345"/>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2501852" y="3528405"/>
              <a:ext cx="44622" cy="38327"/>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2501852" y="3473865"/>
              <a:ext cx="44622" cy="38237"/>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2501852" y="3419199"/>
              <a:ext cx="44622" cy="3827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2501852" y="3364515"/>
              <a:ext cx="44622" cy="38273"/>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2501745" y="3309849"/>
              <a:ext cx="44730" cy="38327"/>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2501745" y="3255166"/>
              <a:ext cx="44730" cy="38345"/>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2501852" y="3200643"/>
              <a:ext cx="44622" cy="38219"/>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2501852" y="2380799"/>
              <a:ext cx="44622" cy="38345"/>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2447025" y="4075010"/>
              <a:ext cx="44640" cy="3827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2447025" y="4020327"/>
              <a:ext cx="44640" cy="38345"/>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2447025" y="3965661"/>
              <a:ext cx="44640" cy="38327"/>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2447025" y="3911120"/>
              <a:ext cx="44640" cy="38202"/>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2447025" y="3856454"/>
              <a:ext cx="44640" cy="38273"/>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2447025" y="3801771"/>
              <a:ext cx="44640" cy="38273"/>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2447025" y="3747105"/>
              <a:ext cx="44640" cy="38363"/>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2447025" y="3692564"/>
              <a:ext cx="44640" cy="38237"/>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2447025" y="3637755"/>
              <a:ext cx="44784" cy="38363"/>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2447025" y="3583071"/>
              <a:ext cx="44640" cy="38345"/>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2447025" y="3528405"/>
              <a:ext cx="44640" cy="38327"/>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2447025" y="3473865"/>
              <a:ext cx="44640" cy="38237"/>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2447025" y="3419199"/>
              <a:ext cx="44640" cy="3827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2447025" y="3364515"/>
              <a:ext cx="44784" cy="38273"/>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2447025" y="3309849"/>
              <a:ext cx="44784" cy="38327"/>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2447025" y="3255166"/>
              <a:ext cx="44784" cy="38381"/>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2447025" y="3200643"/>
              <a:ext cx="44640" cy="38237"/>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2447025" y="2490148"/>
              <a:ext cx="44640" cy="38273"/>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2447025" y="2380799"/>
              <a:ext cx="44640" cy="38345"/>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2447025" y="2326115"/>
              <a:ext cx="44640" cy="38345"/>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2392341" y="4238882"/>
              <a:ext cx="44784" cy="38345"/>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2392341" y="4075010"/>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2392341" y="4020327"/>
              <a:ext cx="44784" cy="38345"/>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2392341" y="3965661"/>
              <a:ext cx="44784" cy="38327"/>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2392341" y="3911120"/>
              <a:ext cx="44784" cy="38237"/>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2392341" y="3856454"/>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2392341" y="3801771"/>
              <a:ext cx="44784" cy="38273"/>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2392341" y="3747105"/>
              <a:ext cx="44784" cy="38363"/>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2392341" y="3692564"/>
              <a:ext cx="44784" cy="38237"/>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2392341" y="3637755"/>
              <a:ext cx="44784" cy="38363"/>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2392341" y="3583071"/>
              <a:ext cx="44784" cy="38345"/>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2392341" y="3528405"/>
              <a:ext cx="44784" cy="38327"/>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2392341" y="3473865"/>
              <a:ext cx="44784" cy="38237"/>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2392341" y="3419199"/>
              <a:ext cx="44784" cy="38273"/>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2392341" y="3364515"/>
              <a:ext cx="44784" cy="38273"/>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2392341" y="3309849"/>
              <a:ext cx="44784" cy="38327"/>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2392341" y="3255166"/>
              <a:ext cx="44784" cy="38345"/>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2392341" y="3200643"/>
              <a:ext cx="44784" cy="38219"/>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2392341" y="2490148"/>
              <a:ext cx="44784" cy="38273"/>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2392341" y="2380799"/>
              <a:ext cx="44784" cy="38345"/>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2392341" y="2326115"/>
              <a:ext cx="44784" cy="38345"/>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2392341" y="2271592"/>
              <a:ext cx="44784" cy="38219"/>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2392341" y="2216926"/>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2392341" y="2053036"/>
              <a:ext cx="44784" cy="38202"/>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2392341" y="1998371"/>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2392341" y="1670465"/>
              <a:ext cx="44784" cy="3825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2337819" y="4238882"/>
              <a:ext cx="44640" cy="38345"/>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2337819" y="4184360"/>
              <a:ext cx="44640" cy="38219"/>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2337819" y="4129676"/>
              <a:ext cx="44640" cy="38237"/>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2337819" y="4075010"/>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2337819" y="4020327"/>
              <a:ext cx="44640" cy="38345"/>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2337819" y="3965661"/>
              <a:ext cx="44640" cy="38327"/>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2337819" y="3911120"/>
              <a:ext cx="44640" cy="38237"/>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2337819" y="3583071"/>
              <a:ext cx="44640" cy="38345"/>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2337819" y="3528405"/>
              <a:ext cx="44640" cy="38327"/>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2337819" y="3473865"/>
              <a:ext cx="44640" cy="38237"/>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2337819" y="3419199"/>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2337711" y="3364515"/>
              <a:ext cx="44748" cy="38273"/>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2337711" y="3309849"/>
              <a:ext cx="44748" cy="38327"/>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2337711" y="3255166"/>
              <a:ext cx="44748" cy="38345"/>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2337819" y="3200643"/>
              <a:ext cx="44640" cy="38219"/>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2337819" y="3145959"/>
              <a:ext cx="44640" cy="3827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2337819" y="3036610"/>
              <a:ext cx="44640" cy="38345"/>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2337819" y="2544832"/>
              <a:ext cx="44730" cy="38327"/>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2337819" y="2490148"/>
              <a:ext cx="44640" cy="3827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2337819" y="2435482"/>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2337819" y="2380799"/>
              <a:ext cx="44640" cy="38345"/>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2337819" y="2271592"/>
              <a:ext cx="44640" cy="38219"/>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2337819" y="2107559"/>
              <a:ext cx="44640" cy="38345"/>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2337819" y="2053036"/>
              <a:ext cx="44640" cy="38202"/>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2337819" y="1998371"/>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2337819" y="1943687"/>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2337819" y="1725131"/>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2337819" y="1670465"/>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2283135" y="4184360"/>
              <a:ext cx="44640" cy="38219"/>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2283135" y="4129676"/>
              <a:ext cx="44640" cy="38237"/>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2283135" y="4075010"/>
              <a:ext cx="44640" cy="38273"/>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2283135" y="3528405"/>
              <a:ext cx="44640" cy="38327"/>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2283135" y="3473865"/>
              <a:ext cx="44640" cy="38237"/>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2283135" y="3419199"/>
              <a:ext cx="44640" cy="38273"/>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2283135" y="3364515"/>
              <a:ext cx="44640" cy="3827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2283045" y="3309849"/>
              <a:ext cx="44730" cy="38327"/>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2283045" y="3255166"/>
              <a:ext cx="44730" cy="38345"/>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2283135" y="3200643"/>
              <a:ext cx="44640" cy="38219"/>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2283135" y="3036610"/>
              <a:ext cx="44640" cy="38345"/>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2283135" y="2982087"/>
              <a:ext cx="44640" cy="38219"/>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2283135" y="2599498"/>
              <a:ext cx="44640" cy="38345"/>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2283135" y="2544832"/>
              <a:ext cx="44748" cy="38327"/>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2283135" y="2490148"/>
              <a:ext cx="44640" cy="38273"/>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2283135" y="2435482"/>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2283135" y="2380799"/>
              <a:ext cx="44640" cy="38345"/>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2283135" y="2326115"/>
              <a:ext cx="44640" cy="38345"/>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2283135" y="2271592"/>
              <a:ext cx="44640" cy="38219"/>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2283135" y="2216926"/>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2283135" y="2107559"/>
              <a:ext cx="44640" cy="38345"/>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2283135" y="2053036"/>
              <a:ext cx="44640" cy="38202"/>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2283135" y="1998371"/>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2283135" y="1943687"/>
              <a:ext cx="44640" cy="3827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2283135" y="1725131"/>
              <a:ext cx="44640" cy="3827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2283135" y="1670465"/>
              <a:ext cx="44640" cy="3825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2228469" y="3473865"/>
              <a:ext cx="44640" cy="38237"/>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2228469" y="3419199"/>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2228469" y="3364515"/>
              <a:ext cx="44640" cy="3827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2228469" y="3309849"/>
              <a:ext cx="44640" cy="38327"/>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2228469" y="3255166"/>
              <a:ext cx="44784" cy="38345"/>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2228469" y="3200643"/>
              <a:ext cx="44640" cy="38219"/>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2228469" y="2982087"/>
              <a:ext cx="44640" cy="38219"/>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2228469" y="2872738"/>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2228469" y="2654182"/>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2228469" y="2599498"/>
              <a:ext cx="44640" cy="38345"/>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2228469" y="2544832"/>
              <a:ext cx="44730" cy="38327"/>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2228469" y="2490148"/>
              <a:ext cx="44640" cy="38273"/>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2228469" y="2435482"/>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2228469" y="2380799"/>
              <a:ext cx="44640" cy="38345"/>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2228469" y="2107559"/>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2228469" y="1943687"/>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2228469" y="1779815"/>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2228469" y="1725131"/>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2173785" y="3200643"/>
              <a:ext cx="44784" cy="38219"/>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2173785" y="2982087"/>
              <a:ext cx="44784" cy="38219"/>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2173785" y="2872738"/>
              <a:ext cx="44784" cy="38273"/>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2173785" y="2818054"/>
              <a:ext cx="44784" cy="38345"/>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2173785" y="2763388"/>
              <a:ext cx="44784" cy="38327"/>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2173785" y="2708848"/>
              <a:ext cx="44784" cy="38237"/>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2173785" y="2654182"/>
              <a:ext cx="44784" cy="38273"/>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2173785" y="2599498"/>
              <a:ext cx="44784" cy="38345"/>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2173785" y="2544832"/>
              <a:ext cx="44891" cy="38327"/>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2173785" y="2490148"/>
              <a:ext cx="44784" cy="38273"/>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2173785" y="2435482"/>
              <a:ext cx="44784" cy="3825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2173785" y="2380799"/>
              <a:ext cx="44784" cy="38345"/>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2173785" y="2326115"/>
              <a:ext cx="44784" cy="38345"/>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2173785" y="2107559"/>
              <a:ext cx="44784" cy="38345"/>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2173785" y="2053036"/>
              <a:ext cx="44784" cy="38202"/>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2173785" y="1943687"/>
              <a:ext cx="44784" cy="38273"/>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2173785" y="1779815"/>
              <a:ext cx="44784" cy="3825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2173785" y="1725131"/>
              <a:ext cx="44784" cy="38273"/>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2119263" y="3200643"/>
              <a:ext cx="44640" cy="38219"/>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2119263" y="3145959"/>
              <a:ext cx="44640" cy="3827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2119263" y="3091294"/>
              <a:ext cx="44640" cy="38327"/>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2119263" y="2763388"/>
              <a:ext cx="44640" cy="38327"/>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2119263" y="2708848"/>
              <a:ext cx="44640" cy="38237"/>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2119263" y="2654182"/>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2119263" y="2599498"/>
              <a:ext cx="44640" cy="38345"/>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2119263" y="2544832"/>
              <a:ext cx="44730" cy="38327"/>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2119263" y="2490148"/>
              <a:ext cx="44640" cy="3827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2119263" y="2435482"/>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2119263" y="2380799"/>
              <a:ext cx="44640" cy="38345"/>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2119263" y="2326115"/>
              <a:ext cx="44640" cy="38345"/>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2119263" y="2107559"/>
              <a:ext cx="44640" cy="38345"/>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2119263" y="1943687"/>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2119263" y="1779815"/>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2119263" y="1725131"/>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2064579" y="3091294"/>
              <a:ext cx="44640" cy="38327"/>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2064579" y="3036610"/>
              <a:ext cx="44640" cy="38345"/>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2064579" y="2982087"/>
              <a:ext cx="44640" cy="38219"/>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2064579" y="2763388"/>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2064579" y="2708848"/>
              <a:ext cx="44640" cy="38237"/>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2064579"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2064579"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2064579" y="2544832"/>
              <a:ext cx="44748" cy="38327"/>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2064579"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2064579"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2064579"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2064579"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2064579" y="2271592"/>
              <a:ext cx="44640" cy="38219"/>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2064579" y="2107559"/>
              <a:ext cx="44640" cy="38345"/>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2064579"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2064579" y="1725131"/>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2009913" y="3036610"/>
              <a:ext cx="44622" cy="38345"/>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2009913" y="2982087"/>
              <a:ext cx="44622" cy="38219"/>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2009913" y="2763388"/>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2009913" y="2708848"/>
              <a:ext cx="44622" cy="38237"/>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2009913" y="2654182"/>
              <a:ext cx="44622" cy="3827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2009913" y="2599498"/>
              <a:ext cx="44622" cy="38345"/>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2009913" y="2544832"/>
              <a:ext cx="44730" cy="38327"/>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2009913" y="2490148"/>
              <a:ext cx="44622" cy="3827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2009913" y="2435482"/>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2009913" y="2380799"/>
              <a:ext cx="44622" cy="38345"/>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2009913"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2009913" y="2271592"/>
              <a:ext cx="44622" cy="38219"/>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2009913" y="2162243"/>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2009913" y="2107559"/>
              <a:ext cx="44622" cy="38345"/>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2009913"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2009913" y="1998371"/>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2009913" y="1834337"/>
              <a:ext cx="44622" cy="38345"/>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2009913" y="1725131"/>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1955229" y="3036610"/>
              <a:ext cx="44784" cy="38345"/>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1955229" y="2982087"/>
              <a:ext cx="44784" cy="38219"/>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1955229" y="2763388"/>
              <a:ext cx="44784" cy="38327"/>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1955229" y="2708848"/>
              <a:ext cx="44784" cy="38237"/>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1955229" y="2654182"/>
              <a:ext cx="44784" cy="38273"/>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1955229" y="2599498"/>
              <a:ext cx="44784" cy="38345"/>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1955229" y="2544832"/>
              <a:ext cx="44891" cy="38327"/>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1955229" y="2490148"/>
              <a:ext cx="44784" cy="38273"/>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1955229" y="2435482"/>
              <a:ext cx="44784" cy="3825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1955229" y="2380799"/>
              <a:ext cx="44784" cy="38345"/>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1955229" y="2326115"/>
              <a:ext cx="44784" cy="38345"/>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1955229" y="2271592"/>
              <a:ext cx="44784" cy="38219"/>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1955229" y="2216926"/>
              <a:ext cx="44784" cy="3825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1955229" y="2162243"/>
              <a:ext cx="44784" cy="3827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1955229" y="2107559"/>
              <a:ext cx="44784" cy="38345"/>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1955229" y="1889003"/>
              <a:ext cx="44784" cy="38345"/>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1900563" y="2982087"/>
              <a:ext cx="44784" cy="38219"/>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1900563" y="2927404"/>
              <a:ext cx="44784" cy="38273"/>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1900563" y="2872738"/>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1900563" y="2818054"/>
              <a:ext cx="44784" cy="38345"/>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1900563" y="2763388"/>
              <a:ext cx="44784" cy="38327"/>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1900563" y="2708848"/>
              <a:ext cx="44784" cy="38237"/>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1900563" y="2654182"/>
              <a:ext cx="44784" cy="38273"/>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1900563" y="2599498"/>
              <a:ext cx="44784" cy="38345"/>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1900563" y="2544832"/>
              <a:ext cx="44873" cy="38327"/>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1900563" y="2490148"/>
              <a:ext cx="44784" cy="38273"/>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1900563" y="2435482"/>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1900563" y="2380799"/>
              <a:ext cx="44784" cy="38345"/>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1900563" y="2326115"/>
              <a:ext cx="44784" cy="38345"/>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1900563" y="2271592"/>
              <a:ext cx="44784" cy="38219"/>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1900563" y="2216926"/>
              <a:ext cx="44784" cy="3825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1900563" y="2162243"/>
              <a:ext cx="44784" cy="3827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1900563" y="2107559"/>
              <a:ext cx="44784" cy="38345"/>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1900563" y="2053036"/>
              <a:ext cx="44784" cy="38202"/>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1900563" y="1834337"/>
              <a:ext cx="44784" cy="38345"/>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1846023" y="2927404"/>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1846023" y="2872738"/>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1846023" y="2818054"/>
              <a:ext cx="44640" cy="38345"/>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1846023" y="2763388"/>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1846023" y="2708848"/>
              <a:ext cx="44640" cy="38237"/>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1846023"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1846023"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1846023" y="2544832"/>
              <a:ext cx="44748" cy="38327"/>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1846023"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1846023"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1846023"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1846023"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1846023" y="2271592"/>
              <a:ext cx="44640" cy="38219"/>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1846023" y="2216926"/>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1846023"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1846023" y="2107559"/>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1846023"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1846023"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1791357" y="2763388"/>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1791357" y="2708848"/>
              <a:ext cx="44622" cy="38237"/>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1791357" y="2654182"/>
              <a:ext cx="44622" cy="3827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1791357" y="2599498"/>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1791357" y="2544832"/>
              <a:ext cx="44730" cy="38327"/>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1791357" y="2490148"/>
              <a:ext cx="44622" cy="3827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1791357" y="2435482"/>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1791357" y="2380799"/>
              <a:ext cx="44622" cy="38345"/>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1791357"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1791357" y="2271592"/>
              <a:ext cx="44622" cy="38219"/>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1791357" y="2216926"/>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1791357" y="2162243"/>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1791357" y="2107559"/>
              <a:ext cx="44622" cy="38345"/>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1791357"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1791357" y="1998371"/>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1791357" y="1943687"/>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1791357" y="1779815"/>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1736673" y="2872738"/>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1736673" y="2818054"/>
              <a:ext cx="44640" cy="38345"/>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1736673" y="2763388"/>
              <a:ext cx="44640" cy="38327"/>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1736673" y="2708848"/>
              <a:ext cx="44640" cy="38237"/>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1736673" y="2654182"/>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1736673" y="2599498"/>
              <a:ext cx="44640" cy="38345"/>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736673" y="2544832"/>
              <a:ext cx="44748" cy="38327"/>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1736673" y="2490148"/>
              <a:ext cx="44640" cy="3827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1736673" y="2435482"/>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1736673" y="2380799"/>
              <a:ext cx="44640" cy="38345"/>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1736673" y="2326115"/>
              <a:ext cx="44640" cy="38345"/>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736673" y="2271592"/>
              <a:ext cx="44640" cy="38219"/>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1736673"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1736673"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1736673" y="2107559"/>
              <a:ext cx="44640" cy="38345"/>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1736673"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736673"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1736673" y="1834337"/>
              <a:ext cx="44640" cy="38345"/>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1682007" y="2763388"/>
              <a:ext cx="44766" cy="38327"/>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1682007" y="2708848"/>
              <a:ext cx="44766" cy="38237"/>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1682007" y="2654182"/>
              <a:ext cx="44766" cy="38273"/>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1682007" y="2599498"/>
              <a:ext cx="44766" cy="38345"/>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1682007" y="2544832"/>
              <a:ext cx="44873" cy="38327"/>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1682007" y="2490148"/>
              <a:ext cx="44766" cy="38273"/>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1682007" y="2435482"/>
              <a:ext cx="44766" cy="3825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1682007" y="2380799"/>
              <a:ext cx="44766" cy="38345"/>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1682007" y="2326115"/>
              <a:ext cx="44766" cy="38345"/>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1682007" y="2271592"/>
              <a:ext cx="44766" cy="38219"/>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1682007" y="2216926"/>
              <a:ext cx="44766" cy="3825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1682007" y="2162243"/>
              <a:ext cx="44766" cy="38273"/>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1682007" y="2107559"/>
              <a:ext cx="44766" cy="38345"/>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1682007" y="2053036"/>
              <a:ext cx="44766" cy="38202"/>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1682007" y="1889003"/>
              <a:ext cx="44766" cy="38345"/>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1627324" y="2654182"/>
              <a:ext cx="44784" cy="3827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1627324" y="2599498"/>
              <a:ext cx="44784" cy="38345"/>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1627324" y="2544832"/>
              <a:ext cx="44891" cy="38327"/>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1627324" y="2490148"/>
              <a:ext cx="44784" cy="38273"/>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1627324" y="2435482"/>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1627324" y="2380799"/>
              <a:ext cx="44784" cy="38345"/>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1627324" y="2326115"/>
              <a:ext cx="44784" cy="38345"/>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627324" y="2271592"/>
              <a:ext cx="44784" cy="38219"/>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627324" y="2216926"/>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627324" y="2162243"/>
              <a:ext cx="44784" cy="3827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627324" y="2107559"/>
              <a:ext cx="44784" cy="38345"/>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627324" y="2053036"/>
              <a:ext cx="44784" cy="38202"/>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1627324" y="1943687"/>
              <a:ext cx="44784" cy="3827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1627324" y="1889003"/>
              <a:ext cx="44784" cy="38345"/>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627324" y="1834337"/>
              <a:ext cx="44784" cy="38345"/>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572801" y="2435482"/>
              <a:ext cx="44622" cy="3825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1572801" y="2380799"/>
              <a:ext cx="44622" cy="38345"/>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1572801" y="2326115"/>
              <a:ext cx="44622" cy="38345"/>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572801" y="2271592"/>
              <a:ext cx="44622" cy="38219"/>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572801" y="2216926"/>
              <a:ext cx="44622" cy="3825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572801" y="2162243"/>
              <a:ext cx="44622" cy="38273"/>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1572801" y="2107559"/>
              <a:ext cx="44622" cy="38345"/>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572801" y="2053036"/>
              <a:ext cx="44622" cy="38202"/>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572801" y="1889003"/>
              <a:ext cx="44622" cy="38345"/>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518117" y="2380799"/>
              <a:ext cx="44640" cy="38345"/>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518117" y="2326115"/>
              <a:ext cx="44640" cy="38345"/>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1518117" y="2271592"/>
              <a:ext cx="44640" cy="38273"/>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518117"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518117"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518117" y="2107559"/>
              <a:ext cx="44640" cy="38345"/>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518117"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463452"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463452" y="2271592"/>
              <a:ext cx="44622" cy="38219"/>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463452" y="2216926"/>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463452" y="2162243"/>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463452" y="2107559"/>
              <a:ext cx="44622" cy="38345"/>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463452"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408768" y="2216926"/>
              <a:ext cx="44784" cy="3825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1408768" y="2162243"/>
              <a:ext cx="44784" cy="3827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1408768" y="2107559"/>
              <a:ext cx="44784" cy="38345"/>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1408768" y="2053036"/>
              <a:ext cx="44784" cy="38202"/>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1354102" y="2216926"/>
              <a:ext cx="44622" cy="3825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1354102" y="2162243"/>
              <a:ext cx="44622" cy="38273"/>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354102" y="2107559"/>
              <a:ext cx="44622" cy="38345"/>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1354102" y="2053036"/>
              <a:ext cx="44622" cy="38202"/>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1299418"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1299418"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1299418" y="2107559"/>
              <a:ext cx="44640" cy="38345"/>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1299418"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1244752" y="2216926"/>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1244752" y="2162243"/>
              <a:ext cx="44766" cy="3827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1244752" y="2107559"/>
              <a:ext cx="44766" cy="38345"/>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1244752" y="2053036"/>
              <a:ext cx="44766" cy="38202"/>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1190068" y="2216926"/>
              <a:ext cx="44784" cy="3825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1190068" y="2162243"/>
              <a:ext cx="44784" cy="38273"/>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190068" y="2107559"/>
              <a:ext cx="44784" cy="38345"/>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190068" y="2053036"/>
              <a:ext cx="44784" cy="38202"/>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135546" y="2271592"/>
              <a:ext cx="44730" cy="38219"/>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1135546" y="2216909"/>
              <a:ext cx="44730" cy="38237"/>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1135546" y="2162243"/>
              <a:ext cx="44766" cy="38273"/>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1135546" y="2107559"/>
              <a:ext cx="44766" cy="38345"/>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1135546" y="2053036"/>
              <a:ext cx="44730" cy="38219"/>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1080862" y="2326115"/>
              <a:ext cx="44640" cy="38345"/>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1080862" y="2271592"/>
              <a:ext cx="44640" cy="38219"/>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1080862" y="2216926"/>
              <a:ext cx="44640" cy="3825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1080862" y="2162243"/>
              <a:ext cx="44640" cy="38273"/>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1080862" y="2107559"/>
              <a:ext cx="44640" cy="38345"/>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1080862" y="2053036"/>
              <a:ext cx="44586" cy="38202"/>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026196" y="2326115"/>
              <a:ext cx="44622" cy="38345"/>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026196" y="2216926"/>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026196" y="2162243"/>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1026196" y="2107559"/>
              <a:ext cx="44622" cy="38345"/>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4031887" y="2818054"/>
              <a:ext cx="44784" cy="38345"/>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4031887" y="2872738"/>
              <a:ext cx="44784" cy="38273"/>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4086571" y="2872738"/>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4086571" y="2982087"/>
              <a:ext cx="44622" cy="38219"/>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4141237" y="2927404"/>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4086571" y="2927404"/>
              <a:ext cx="44622" cy="38273"/>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4523683" y="1998371"/>
              <a:ext cx="44766" cy="3825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4523683" y="2053036"/>
              <a:ext cx="44766" cy="38202"/>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4523683" y="2107559"/>
              <a:ext cx="44766" cy="38345"/>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4523683" y="2162243"/>
              <a:ext cx="44766" cy="38273"/>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4523683" y="2216926"/>
              <a:ext cx="44766" cy="3825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4523683" y="2271592"/>
              <a:ext cx="44766" cy="38273"/>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523683" y="2326115"/>
              <a:ext cx="44766" cy="38345"/>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4523683" y="2380799"/>
              <a:ext cx="44766" cy="38345"/>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4523683" y="2435482"/>
              <a:ext cx="44766" cy="3825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4523683" y="2490148"/>
              <a:ext cx="44766" cy="38273"/>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4523683" y="2544832"/>
              <a:ext cx="44873" cy="38327"/>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4523683" y="2599498"/>
              <a:ext cx="44766" cy="38345"/>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4523683" y="2654182"/>
              <a:ext cx="44766" cy="38273"/>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4523683" y="2708848"/>
              <a:ext cx="44766" cy="38237"/>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250443" y="1998371"/>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4250443" y="2053036"/>
              <a:ext cx="44784" cy="38202"/>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4250443" y="2107559"/>
              <a:ext cx="44784" cy="38345"/>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4250443" y="2162243"/>
              <a:ext cx="44784" cy="38273"/>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4250443" y="2216926"/>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250443" y="2271592"/>
              <a:ext cx="44784" cy="38273"/>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4250443" y="2326115"/>
              <a:ext cx="44784" cy="38345"/>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4250443" y="2380799"/>
              <a:ext cx="44784" cy="38345"/>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4250443" y="2435482"/>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4250443" y="2490148"/>
              <a:ext cx="44784" cy="38273"/>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4250443" y="2544832"/>
              <a:ext cx="44891" cy="38327"/>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4250443" y="2599498"/>
              <a:ext cx="44784" cy="38345"/>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977203" y="2544832"/>
              <a:ext cx="44891" cy="38327"/>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977203" y="2708848"/>
              <a:ext cx="44784" cy="38237"/>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977203" y="2654182"/>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977203" y="2599498"/>
              <a:ext cx="44784" cy="38345"/>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4031887" y="2544832"/>
              <a:ext cx="44891" cy="38327"/>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4031887" y="2599498"/>
              <a:ext cx="44784" cy="38345"/>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4086571"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4086571" y="2107559"/>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4086571" y="2162243"/>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4086571" y="2216926"/>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4086571" y="2271592"/>
              <a:ext cx="44622" cy="38273"/>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4086571"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086571" y="2380799"/>
              <a:ext cx="44622" cy="38345"/>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086571" y="2435482"/>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086571" y="2490148"/>
              <a:ext cx="44622" cy="38273"/>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4086571" y="2544832"/>
              <a:ext cx="44730" cy="38327"/>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086571" y="2599498"/>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086571" y="2654182"/>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141237"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141237" y="2107559"/>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4141237"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141237"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141237" y="2271592"/>
              <a:ext cx="44640" cy="38219"/>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141237" y="2326115"/>
              <a:ext cx="44640" cy="38345"/>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141237" y="2380799"/>
              <a:ext cx="44640" cy="38345"/>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141237" y="2435482"/>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141237" y="2490148"/>
              <a:ext cx="44640" cy="3827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141237" y="2544832"/>
              <a:ext cx="44730" cy="38327"/>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141237" y="2599498"/>
              <a:ext cx="44640" cy="38345"/>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141237" y="2654182"/>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195921" y="2053036"/>
              <a:ext cx="44622" cy="38202"/>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195921" y="2107559"/>
              <a:ext cx="44622" cy="38345"/>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195921" y="2162243"/>
              <a:ext cx="44622" cy="3827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195921" y="2216926"/>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195921" y="2271592"/>
              <a:ext cx="44622" cy="38219"/>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195921" y="2326115"/>
              <a:ext cx="44622" cy="38345"/>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4195921" y="2380799"/>
              <a:ext cx="44622" cy="38345"/>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4195921" y="2435482"/>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4195921" y="2490148"/>
              <a:ext cx="44622" cy="38273"/>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4195921" y="2544832"/>
              <a:ext cx="44730" cy="38327"/>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4195921" y="2599498"/>
              <a:ext cx="44622" cy="38345"/>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4195921" y="2654182"/>
              <a:ext cx="44622" cy="38273"/>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4250443" y="2654182"/>
              <a:ext cx="44784" cy="38273"/>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4250443" y="2708848"/>
              <a:ext cx="44784" cy="38237"/>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4305127" y="1998371"/>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4305127" y="2053036"/>
              <a:ext cx="44766" cy="38202"/>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4305127" y="2107559"/>
              <a:ext cx="44766" cy="38345"/>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4305127" y="2162243"/>
              <a:ext cx="44766" cy="3827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4305127" y="2216926"/>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4305127" y="2271592"/>
              <a:ext cx="44766" cy="38219"/>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4305127" y="2326115"/>
              <a:ext cx="44766" cy="38345"/>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a:off x="4305127" y="2380799"/>
              <a:ext cx="44766" cy="38345"/>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4305127" y="2435482"/>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4305127" y="2490148"/>
              <a:ext cx="44766" cy="38273"/>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4305127" y="2544832"/>
              <a:ext cx="44873" cy="38327"/>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4305127" y="2599498"/>
              <a:ext cx="44766" cy="38345"/>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4305127" y="2654182"/>
              <a:ext cx="44766" cy="38273"/>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4305127" y="2708848"/>
              <a:ext cx="44766" cy="38237"/>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4359793"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4359793" y="2053036"/>
              <a:ext cx="44640" cy="38202"/>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4359793" y="2107559"/>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4359793"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4359793"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4359793" y="2271592"/>
              <a:ext cx="44640" cy="38273"/>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4359793" y="2326115"/>
              <a:ext cx="44640" cy="38345"/>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4359793" y="2380799"/>
              <a:ext cx="44640" cy="38345"/>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4359793" y="2435482"/>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4359793" y="2490148"/>
              <a:ext cx="44640" cy="3827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4359793" y="2544832"/>
              <a:ext cx="44748" cy="38327"/>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4359793" y="2599498"/>
              <a:ext cx="44640" cy="38345"/>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4359793" y="2654182"/>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a:off x="4359793" y="2708848"/>
              <a:ext cx="44640" cy="38237"/>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4359793" y="2763388"/>
              <a:ext cx="44640" cy="38327"/>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3"/>
            <p:cNvSpPr/>
            <p:nvPr/>
          </p:nvSpPr>
          <p:spPr>
            <a:xfrm>
              <a:off x="4414476"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3"/>
            <p:cNvSpPr/>
            <p:nvPr/>
          </p:nvSpPr>
          <p:spPr>
            <a:xfrm>
              <a:off x="4414476" y="2107559"/>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4414476" y="2162243"/>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p:nvPr/>
          </p:nvSpPr>
          <p:spPr>
            <a:xfrm>
              <a:off x="4414476" y="2216926"/>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4414476" y="2271592"/>
              <a:ext cx="44622" cy="38219"/>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4414476" y="2326115"/>
              <a:ext cx="44622" cy="38345"/>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3"/>
            <p:cNvSpPr/>
            <p:nvPr/>
          </p:nvSpPr>
          <p:spPr>
            <a:xfrm>
              <a:off x="4414476" y="2380799"/>
              <a:ext cx="44622" cy="38345"/>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3"/>
            <p:cNvSpPr/>
            <p:nvPr/>
          </p:nvSpPr>
          <p:spPr>
            <a:xfrm>
              <a:off x="4414476" y="2435482"/>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4414476" y="2490148"/>
              <a:ext cx="44622" cy="38273"/>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3"/>
            <p:cNvSpPr/>
            <p:nvPr/>
          </p:nvSpPr>
          <p:spPr>
            <a:xfrm>
              <a:off x="4414476" y="2544832"/>
              <a:ext cx="44730" cy="38327"/>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4414476" y="2599498"/>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4414476" y="2654182"/>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4414476" y="2708848"/>
              <a:ext cx="44622" cy="38237"/>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4414476" y="2763388"/>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4469142"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4469142" y="2107559"/>
              <a:ext cx="44640" cy="38345"/>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a:off x="4469142"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a:off x="4469142" y="2216926"/>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4469142" y="2271592"/>
              <a:ext cx="44640" cy="38219"/>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4469142"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4469142"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4469142"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4469142"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4469142" y="2544832"/>
              <a:ext cx="44748" cy="38327"/>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469142"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469142"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4469142" y="2708848"/>
              <a:ext cx="44640" cy="38237"/>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4469142" y="2763388"/>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523683" y="2763388"/>
              <a:ext cx="44766" cy="38327"/>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523683" y="2818054"/>
              <a:ext cx="44766" cy="38345"/>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4578349" y="1943687"/>
              <a:ext cx="44640" cy="38273"/>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4578349" y="1998371"/>
              <a:ext cx="44640" cy="3825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4578349" y="2053036"/>
              <a:ext cx="44640" cy="38237"/>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4578349" y="2107559"/>
              <a:ext cx="44640" cy="38345"/>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4578349" y="2162243"/>
              <a:ext cx="44640" cy="38273"/>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4578349" y="2216926"/>
              <a:ext cx="44640" cy="3825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4578349" y="2271592"/>
              <a:ext cx="44640" cy="38237"/>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4578349" y="2326115"/>
              <a:ext cx="44640" cy="38345"/>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4578349" y="2380799"/>
              <a:ext cx="44640" cy="38273"/>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4578349" y="2435482"/>
              <a:ext cx="44640" cy="3825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4578349" y="2490148"/>
              <a:ext cx="44640" cy="38273"/>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4578349" y="2544832"/>
              <a:ext cx="44784" cy="38327"/>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4578349" y="2599498"/>
              <a:ext cx="44640" cy="38273"/>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4578349" y="2654182"/>
              <a:ext cx="44640" cy="38273"/>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4578349" y="2708848"/>
              <a:ext cx="44784" cy="38237"/>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4578349" y="2763388"/>
              <a:ext cx="44640" cy="38327"/>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4578349" y="2872738"/>
              <a:ext cx="44640" cy="38273"/>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4578349" y="2818054"/>
              <a:ext cx="44784" cy="38345"/>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4633032" y="1889003"/>
              <a:ext cx="44622" cy="38273"/>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4633032" y="1943687"/>
              <a:ext cx="44622" cy="38273"/>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4633032" y="1998371"/>
              <a:ext cx="44622" cy="3825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3"/>
            <p:cNvSpPr/>
            <p:nvPr/>
          </p:nvSpPr>
          <p:spPr>
            <a:xfrm>
              <a:off x="4633032" y="2053036"/>
              <a:ext cx="44622" cy="38237"/>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3"/>
            <p:cNvSpPr/>
            <p:nvPr/>
          </p:nvSpPr>
          <p:spPr>
            <a:xfrm>
              <a:off x="4633032" y="2107559"/>
              <a:ext cx="44622" cy="38345"/>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3"/>
            <p:cNvSpPr/>
            <p:nvPr/>
          </p:nvSpPr>
          <p:spPr>
            <a:xfrm>
              <a:off x="4633032" y="2162243"/>
              <a:ext cx="44622" cy="38273"/>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3"/>
            <p:cNvSpPr/>
            <p:nvPr/>
          </p:nvSpPr>
          <p:spPr>
            <a:xfrm>
              <a:off x="4633032" y="2216926"/>
              <a:ext cx="44622" cy="3825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3"/>
            <p:cNvSpPr/>
            <p:nvPr/>
          </p:nvSpPr>
          <p:spPr>
            <a:xfrm>
              <a:off x="4633032" y="2271592"/>
              <a:ext cx="44622" cy="38237"/>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4633032" y="2326115"/>
              <a:ext cx="44622" cy="38345"/>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4633032" y="2380799"/>
              <a:ext cx="44622" cy="38273"/>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3"/>
            <p:cNvSpPr/>
            <p:nvPr/>
          </p:nvSpPr>
          <p:spPr>
            <a:xfrm>
              <a:off x="4633032" y="2435482"/>
              <a:ext cx="44622" cy="3825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3"/>
            <p:cNvSpPr/>
            <p:nvPr/>
          </p:nvSpPr>
          <p:spPr>
            <a:xfrm>
              <a:off x="4633032" y="2490148"/>
              <a:ext cx="44622" cy="38273"/>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3"/>
            <p:cNvSpPr/>
            <p:nvPr/>
          </p:nvSpPr>
          <p:spPr>
            <a:xfrm>
              <a:off x="4633032" y="2544832"/>
              <a:ext cx="44766" cy="38327"/>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4633032" y="2599498"/>
              <a:ext cx="44622" cy="38273"/>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4633032" y="2654182"/>
              <a:ext cx="44622" cy="38273"/>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3"/>
            <p:cNvSpPr/>
            <p:nvPr/>
          </p:nvSpPr>
          <p:spPr>
            <a:xfrm>
              <a:off x="4633032" y="2708848"/>
              <a:ext cx="44622" cy="38273"/>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3"/>
            <p:cNvSpPr/>
            <p:nvPr/>
          </p:nvSpPr>
          <p:spPr>
            <a:xfrm>
              <a:off x="4633032" y="2763388"/>
              <a:ext cx="44622" cy="38327"/>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3"/>
            <p:cNvSpPr/>
            <p:nvPr/>
          </p:nvSpPr>
          <p:spPr>
            <a:xfrm>
              <a:off x="4633032" y="2818054"/>
              <a:ext cx="44622" cy="38345"/>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3"/>
            <p:cNvSpPr/>
            <p:nvPr/>
          </p:nvSpPr>
          <p:spPr>
            <a:xfrm>
              <a:off x="4687698" y="1889003"/>
              <a:ext cx="44784" cy="38345"/>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3"/>
            <p:cNvSpPr/>
            <p:nvPr/>
          </p:nvSpPr>
          <p:spPr>
            <a:xfrm>
              <a:off x="4687698" y="1943687"/>
              <a:ext cx="44784" cy="3827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3"/>
            <p:cNvSpPr/>
            <p:nvPr/>
          </p:nvSpPr>
          <p:spPr>
            <a:xfrm>
              <a:off x="4687698" y="1998371"/>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3"/>
            <p:cNvSpPr/>
            <p:nvPr/>
          </p:nvSpPr>
          <p:spPr>
            <a:xfrm>
              <a:off x="4687698" y="2053036"/>
              <a:ext cx="44748" cy="38202"/>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3"/>
            <p:cNvSpPr/>
            <p:nvPr/>
          </p:nvSpPr>
          <p:spPr>
            <a:xfrm>
              <a:off x="4687698" y="2107559"/>
              <a:ext cx="44784" cy="38345"/>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3"/>
            <p:cNvSpPr/>
            <p:nvPr/>
          </p:nvSpPr>
          <p:spPr>
            <a:xfrm>
              <a:off x="4687698" y="2162243"/>
              <a:ext cx="44784" cy="3827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3"/>
            <p:cNvSpPr/>
            <p:nvPr/>
          </p:nvSpPr>
          <p:spPr>
            <a:xfrm>
              <a:off x="4687698" y="2216926"/>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3"/>
            <p:cNvSpPr/>
            <p:nvPr/>
          </p:nvSpPr>
          <p:spPr>
            <a:xfrm>
              <a:off x="4687698" y="2271592"/>
              <a:ext cx="44784" cy="38219"/>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3"/>
            <p:cNvSpPr/>
            <p:nvPr/>
          </p:nvSpPr>
          <p:spPr>
            <a:xfrm>
              <a:off x="4687698" y="2326115"/>
              <a:ext cx="44784" cy="38345"/>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3"/>
            <p:cNvSpPr/>
            <p:nvPr/>
          </p:nvSpPr>
          <p:spPr>
            <a:xfrm>
              <a:off x="4687698" y="2380799"/>
              <a:ext cx="44784" cy="38345"/>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3"/>
            <p:cNvSpPr/>
            <p:nvPr/>
          </p:nvSpPr>
          <p:spPr>
            <a:xfrm>
              <a:off x="4687698" y="2435482"/>
              <a:ext cx="44784" cy="3825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3"/>
            <p:cNvSpPr/>
            <p:nvPr/>
          </p:nvSpPr>
          <p:spPr>
            <a:xfrm>
              <a:off x="4687698" y="2490148"/>
              <a:ext cx="44784" cy="38273"/>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3"/>
            <p:cNvSpPr/>
            <p:nvPr/>
          </p:nvSpPr>
          <p:spPr>
            <a:xfrm>
              <a:off x="4687698" y="2544832"/>
              <a:ext cx="44891" cy="38327"/>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3"/>
            <p:cNvSpPr/>
            <p:nvPr/>
          </p:nvSpPr>
          <p:spPr>
            <a:xfrm>
              <a:off x="4687698" y="2599498"/>
              <a:ext cx="44784" cy="38345"/>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3"/>
            <p:cNvSpPr/>
            <p:nvPr/>
          </p:nvSpPr>
          <p:spPr>
            <a:xfrm>
              <a:off x="4687698" y="2708848"/>
              <a:ext cx="44784" cy="38237"/>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3"/>
            <p:cNvSpPr/>
            <p:nvPr/>
          </p:nvSpPr>
          <p:spPr>
            <a:xfrm>
              <a:off x="4687698" y="2763388"/>
              <a:ext cx="44784" cy="38327"/>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3"/>
            <p:cNvSpPr/>
            <p:nvPr/>
          </p:nvSpPr>
          <p:spPr>
            <a:xfrm>
              <a:off x="4687698" y="2818054"/>
              <a:ext cx="44784" cy="38345"/>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3"/>
            <p:cNvSpPr/>
            <p:nvPr/>
          </p:nvSpPr>
          <p:spPr>
            <a:xfrm>
              <a:off x="4742382" y="1889003"/>
              <a:ext cx="44784" cy="38345"/>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3"/>
            <p:cNvSpPr/>
            <p:nvPr/>
          </p:nvSpPr>
          <p:spPr>
            <a:xfrm>
              <a:off x="4742382" y="1943687"/>
              <a:ext cx="44784" cy="3827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3"/>
            <p:cNvSpPr/>
            <p:nvPr/>
          </p:nvSpPr>
          <p:spPr>
            <a:xfrm>
              <a:off x="4742382" y="1998371"/>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3"/>
            <p:cNvSpPr/>
            <p:nvPr/>
          </p:nvSpPr>
          <p:spPr>
            <a:xfrm>
              <a:off x="4742382" y="2053036"/>
              <a:ext cx="44784" cy="38202"/>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3"/>
            <p:cNvSpPr/>
            <p:nvPr/>
          </p:nvSpPr>
          <p:spPr>
            <a:xfrm>
              <a:off x="4742382" y="2107559"/>
              <a:ext cx="44784" cy="38345"/>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3"/>
            <p:cNvSpPr/>
            <p:nvPr/>
          </p:nvSpPr>
          <p:spPr>
            <a:xfrm>
              <a:off x="4742382" y="2162243"/>
              <a:ext cx="44784" cy="3827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3"/>
            <p:cNvSpPr/>
            <p:nvPr/>
          </p:nvSpPr>
          <p:spPr>
            <a:xfrm>
              <a:off x="4742382" y="2216926"/>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3"/>
            <p:cNvSpPr/>
            <p:nvPr/>
          </p:nvSpPr>
          <p:spPr>
            <a:xfrm>
              <a:off x="4742382" y="2271592"/>
              <a:ext cx="44784" cy="38219"/>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3"/>
            <p:cNvSpPr/>
            <p:nvPr/>
          </p:nvSpPr>
          <p:spPr>
            <a:xfrm>
              <a:off x="4742382" y="2326115"/>
              <a:ext cx="44784" cy="38345"/>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3"/>
            <p:cNvSpPr/>
            <p:nvPr/>
          </p:nvSpPr>
          <p:spPr>
            <a:xfrm>
              <a:off x="4742382" y="2380799"/>
              <a:ext cx="44784" cy="38345"/>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3"/>
            <p:cNvSpPr/>
            <p:nvPr/>
          </p:nvSpPr>
          <p:spPr>
            <a:xfrm>
              <a:off x="4742382" y="2435482"/>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3"/>
            <p:cNvSpPr/>
            <p:nvPr/>
          </p:nvSpPr>
          <p:spPr>
            <a:xfrm>
              <a:off x="4742382" y="2490148"/>
              <a:ext cx="44784" cy="38273"/>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3"/>
            <p:cNvSpPr/>
            <p:nvPr/>
          </p:nvSpPr>
          <p:spPr>
            <a:xfrm>
              <a:off x="4742382" y="2544832"/>
              <a:ext cx="44873" cy="38327"/>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3"/>
            <p:cNvSpPr/>
            <p:nvPr/>
          </p:nvSpPr>
          <p:spPr>
            <a:xfrm>
              <a:off x="4742382" y="2599498"/>
              <a:ext cx="44784" cy="38345"/>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3"/>
            <p:cNvSpPr/>
            <p:nvPr/>
          </p:nvSpPr>
          <p:spPr>
            <a:xfrm>
              <a:off x="4742382" y="2708848"/>
              <a:ext cx="44784" cy="38237"/>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3"/>
            <p:cNvSpPr/>
            <p:nvPr/>
          </p:nvSpPr>
          <p:spPr>
            <a:xfrm>
              <a:off x="4742382" y="2763388"/>
              <a:ext cx="44784" cy="38327"/>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3"/>
            <p:cNvSpPr/>
            <p:nvPr/>
          </p:nvSpPr>
          <p:spPr>
            <a:xfrm>
              <a:off x="4742382" y="2818054"/>
              <a:ext cx="44784" cy="38345"/>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3"/>
            <p:cNvSpPr/>
            <p:nvPr/>
          </p:nvSpPr>
          <p:spPr>
            <a:xfrm>
              <a:off x="4742382" y="2872738"/>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3"/>
            <p:cNvSpPr/>
            <p:nvPr/>
          </p:nvSpPr>
          <p:spPr>
            <a:xfrm>
              <a:off x="4797048" y="1834337"/>
              <a:ext cx="44640" cy="38345"/>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3"/>
            <p:cNvSpPr/>
            <p:nvPr/>
          </p:nvSpPr>
          <p:spPr>
            <a:xfrm>
              <a:off x="4797048" y="1889003"/>
              <a:ext cx="44640" cy="38345"/>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3"/>
            <p:cNvSpPr/>
            <p:nvPr/>
          </p:nvSpPr>
          <p:spPr>
            <a:xfrm>
              <a:off x="4797048" y="1943687"/>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3"/>
            <p:cNvSpPr/>
            <p:nvPr/>
          </p:nvSpPr>
          <p:spPr>
            <a:xfrm>
              <a:off x="4797048"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3"/>
            <p:cNvSpPr/>
            <p:nvPr/>
          </p:nvSpPr>
          <p:spPr>
            <a:xfrm>
              <a:off x="4797048" y="2053036"/>
              <a:ext cx="44640" cy="38202"/>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3"/>
            <p:cNvSpPr/>
            <p:nvPr/>
          </p:nvSpPr>
          <p:spPr>
            <a:xfrm>
              <a:off x="5398193"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3"/>
            <p:cNvSpPr/>
            <p:nvPr/>
          </p:nvSpPr>
          <p:spPr>
            <a:xfrm>
              <a:off x="5398193"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3"/>
            <p:cNvSpPr/>
            <p:nvPr/>
          </p:nvSpPr>
          <p:spPr>
            <a:xfrm>
              <a:off x="5452716" y="1943687"/>
              <a:ext cx="44784" cy="38273"/>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3"/>
            <p:cNvSpPr/>
            <p:nvPr/>
          </p:nvSpPr>
          <p:spPr>
            <a:xfrm>
              <a:off x="5452716" y="1998371"/>
              <a:ext cx="44784" cy="3825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3"/>
            <p:cNvSpPr/>
            <p:nvPr/>
          </p:nvSpPr>
          <p:spPr>
            <a:xfrm>
              <a:off x="5507399" y="1889003"/>
              <a:ext cx="44784" cy="38345"/>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3"/>
            <p:cNvSpPr/>
            <p:nvPr/>
          </p:nvSpPr>
          <p:spPr>
            <a:xfrm>
              <a:off x="5507399" y="1943687"/>
              <a:ext cx="44784" cy="38273"/>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3"/>
            <p:cNvSpPr/>
            <p:nvPr/>
          </p:nvSpPr>
          <p:spPr>
            <a:xfrm>
              <a:off x="5507399" y="1998371"/>
              <a:ext cx="44784" cy="3825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3"/>
            <p:cNvSpPr/>
            <p:nvPr/>
          </p:nvSpPr>
          <p:spPr>
            <a:xfrm>
              <a:off x="5562083"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3"/>
            <p:cNvSpPr/>
            <p:nvPr/>
          </p:nvSpPr>
          <p:spPr>
            <a:xfrm>
              <a:off x="5562083"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3"/>
            <p:cNvSpPr/>
            <p:nvPr/>
          </p:nvSpPr>
          <p:spPr>
            <a:xfrm>
              <a:off x="5616749" y="1943687"/>
              <a:ext cx="44640" cy="38273"/>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3"/>
            <p:cNvSpPr/>
            <p:nvPr/>
          </p:nvSpPr>
          <p:spPr>
            <a:xfrm>
              <a:off x="5944655" y="1998371"/>
              <a:ext cx="44784" cy="3825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3"/>
            <p:cNvSpPr/>
            <p:nvPr/>
          </p:nvSpPr>
          <p:spPr>
            <a:xfrm>
              <a:off x="5671433" y="1943687"/>
              <a:ext cx="44622" cy="3827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3"/>
            <p:cNvSpPr/>
            <p:nvPr/>
          </p:nvSpPr>
          <p:spPr>
            <a:xfrm>
              <a:off x="5725955" y="1943687"/>
              <a:ext cx="44784" cy="38273"/>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3"/>
            <p:cNvSpPr/>
            <p:nvPr/>
          </p:nvSpPr>
          <p:spPr>
            <a:xfrm>
              <a:off x="5780783" y="1943687"/>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3"/>
            <p:cNvSpPr/>
            <p:nvPr/>
          </p:nvSpPr>
          <p:spPr>
            <a:xfrm>
              <a:off x="5889989" y="1998371"/>
              <a:ext cx="44766" cy="3825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3"/>
            <p:cNvSpPr/>
            <p:nvPr/>
          </p:nvSpPr>
          <p:spPr>
            <a:xfrm>
              <a:off x="5835449"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3"/>
            <p:cNvSpPr/>
            <p:nvPr/>
          </p:nvSpPr>
          <p:spPr>
            <a:xfrm>
              <a:off x="5780783" y="1998371"/>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3"/>
            <p:cNvSpPr/>
            <p:nvPr/>
          </p:nvSpPr>
          <p:spPr>
            <a:xfrm>
              <a:off x="5725955" y="1998371"/>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3"/>
            <p:cNvSpPr/>
            <p:nvPr/>
          </p:nvSpPr>
          <p:spPr>
            <a:xfrm>
              <a:off x="5671433" y="1998371"/>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3"/>
            <p:cNvSpPr/>
            <p:nvPr/>
          </p:nvSpPr>
          <p:spPr>
            <a:xfrm>
              <a:off x="5616749" y="1998371"/>
              <a:ext cx="44640" cy="3825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3"/>
            <p:cNvSpPr/>
            <p:nvPr/>
          </p:nvSpPr>
          <p:spPr>
            <a:xfrm>
              <a:off x="5616749" y="2053036"/>
              <a:ext cx="44640" cy="38202"/>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3"/>
            <p:cNvSpPr/>
            <p:nvPr/>
          </p:nvSpPr>
          <p:spPr>
            <a:xfrm>
              <a:off x="5562083" y="2053036"/>
              <a:ext cx="44622" cy="38202"/>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3"/>
            <p:cNvSpPr/>
            <p:nvPr/>
          </p:nvSpPr>
          <p:spPr>
            <a:xfrm>
              <a:off x="5507399" y="2053036"/>
              <a:ext cx="44784" cy="38202"/>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3"/>
            <p:cNvSpPr/>
            <p:nvPr/>
          </p:nvSpPr>
          <p:spPr>
            <a:xfrm>
              <a:off x="5452716" y="2053036"/>
              <a:ext cx="44784" cy="38202"/>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3"/>
            <p:cNvSpPr/>
            <p:nvPr/>
          </p:nvSpPr>
          <p:spPr>
            <a:xfrm>
              <a:off x="5398193"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3"/>
            <p:cNvSpPr/>
            <p:nvPr/>
          </p:nvSpPr>
          <p:spPr>
            <a:xfrm>
              <a:off x="5070288" y="2490148"/>
              <a:ext cx="44640" cy="38273"/>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3"/>
            <p:cNvSpPr/>
            <p:nvPr/>
          </p:nvSpPr>
          <p:spPr>
            <a:xfrm>
              <a:off x="5070288" y="2654182"/>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3"/>
            <p:cNvSpPr/>
            <p:nvPr/>
          </p:nvSpPr>
          <p:spPr>
            <a:xfrm>
              <a:off x="5124954"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3"/>
            <p:cNvSpPr/>
            <p:nvPr/>
          </p:nvSpPr>
          <p:spPr>
            <a:xfrm>
              <a:off x="5124954"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3"/>
            <p:cNvSpPr/>
            <p:nvPr/>
          </p:nvSpPr>
          <p:spPr>
            <a:xfrm>
              <a:off x="5124954"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3"/>
            <p:cNvSpPr/>
            <p:nvPr/>
          </p:nvSpPr>
          <p:spPr>
            <a:xfrm>
              <a:off x="5124954" y="2107559"/>
              <a:ext cx="44640" cy="38345"/>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3"/>
            <p:cNvSpPr/>
            <p:nvPr/>
          </p:nvSpPr>
          <p:spPr>
            <a:xfrm>
              <a:off x="5124954"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3"/>
            <p:cNvSpPr/>
            <p:nvPr/>
          </p:nvSpPr>
          <p:spPr>
            <a:xfrm>
              <a:off x="5124954" y="2216926"/>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3"/>
            <p:cNvSpPr/>
            <p:nvPr/>
          </p:nvSpPr>
          <p:spPr>
            <a:xfrm>
              <a:off x="5124954" y="2271592"/>
              <a:ext cx="44640" cy="38219"/>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3"/>
            <p:cNvSpPr/>
            <p:nvPr/>
          </p:nvSpPr>
          <p:spPr>
            <a:xfrm>
              <a:off x="5124954"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3"/>
            <p:cNvSpPr/>
            <p:nvPr/>
          </p:nvSpPr>
          <p:spPr>
            <a:xfrm>
              <a:off x="5124954"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3"/>
            <p:cNvSpPr/>
            <p:nvPr/>
          </p:nvSpPr>
          <p:spPr>
            <a:xfrm>
              <a:off x="5179494" y="1943687"/>
              <a:ext cx="44784" cy="38273"/>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3"/>
            <p:cNvSpPr/>
            <p:nvPr/>
          </p:nvSpPr>
          <p:spPr>
            <a:xfrm>
              <a:off x="5179494" y="1998371"/>
              <a:ext cx="44784" cy="3825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3"/>
            <p:cNvSpPr/>
            <p:nvPr/>
          </p:nvSpPr>
          <p:spPr>
            <a:xfrm>
              <a:off x="5179494" y="2053036"/>
              <a:ext cx="44784" cy="38202"/>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3"/>
            <p:cNvSpPr/>
            <p:nvPr/>
          </p:nvSpPr>
          <p:spPr>
            <a:xfrm>
              <a:off x="5179494" y="2107559"/>
              <a:ext cx="44784" cy="38345"/>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a:off x="5179494" y="2162243"/>
              <a:ext cx="44784" cy="38273"/>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a:off x="5179494" y="2216926"/>
              <a:ext cx="44784" cy="3825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a:off x="5179494" y="2271592"/>
              <a:ext cx="44784" cy="38273"/>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a:off x="5179494" y="2326115"/>
              <a:ext cx="44784" cy="38345"/>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a:off x="5234160" y="1943687"/>
              <a:ext cx="44784" cy="38273"/>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a:off x="5234160" y="1998371"/>
              <a:ext cx="44784" cy="3825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a:off x="5234160" y="2053036"/>
              <a:ext cx="44784" cy="38202"/>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a:off x="5234160" y="2107559"/>
              <a:ext cx="44784" cy="38345"/>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a:off x="5234160" y="2162243"/>
              <a:ext cx="44784" cy="38273"/>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a:off x="5234160" y="2216926"/>
              <a:ext cx="44784" cy="3825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a:off x="5234160" y="2271592"/>
              <a:ext cx="44784" cy="38219"/>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a:off x="5234160" y="2326115"/>
              <a:ext cx="44784" cy="38345"/>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a:off x="5288844" y="1943687"/>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a:off x="5288844" y="1998371"/>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5288844" y="2053036"/>
              <a:ext cx="44640" cy="38202"/>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5343527" y="1943687"/>
              <a:ext cx="44622" cy="38273"/>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a:off x="5343527" y="1998371"/>
              <a:ext cx="44622" cy="3825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a:off x="5343527" y="2053036"/>
              <a:ext cx="44622" cy="38202"/>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a:off x="5343527" y="2107559"/>
              <a:ext cx="44622" cy="38345"/>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a:off x="5288844" y="2107559"/>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a:off x="5288844" y="2162243"/>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a:off x="5288844" y="2216926"/>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a:off x="5288844" y="2271592"/>
              <a:ext cx="44640" cy="38219"/>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a:off x="5288844" y="2326115"/>
              <a:ext cx="44640" cy="38345"/>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a:off x="5288844" y="2380799"/>
              <a:ext cx="44640" cy="38345"/>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a:off x="5234160" y="2380799"/>
              <a:ext cx="44784" cy="38345"/>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3"/>
            <p:cNvSpPr/>
            <p:nvPr/>
          </p:nvSpPr>
          <p:spPr>
            <a:xfrm>
              <a:off x="5179494" y="2380799"/>
              <a:ext cx="44784" cy="38345"/>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3"/>
            <p:cNvSpPr/>
            <p:nvPr/>
          </p:nvSpPr>
          <p:spPr>
            <a:xfrm>
              <a:off x="5179494" y="2435482"/>
              <a:ext cx="44784" cy="3825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3"/>
            <p:cNvSpPr/>
            <p:nvPr/>
          </p:nvSpPr>
          <p:spPr>
            <a:xfrm>
              <a:off x="5124954"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3"/>
            <p:cNvSpPr/>
            <p:nvPr/>
          </p:nvSpPr>
          <p:spPr>
            <a:xfrm>
              <a:off x="4797048" y="2107559"/>
              <a:ext cx="44640" cy="38345"/>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3"/>
            <p:cNvSpPr/>
            <p:nvPr/>
          </p:nvSpPr>
          <p:spPr>
            <a:xfrm>
              <a:off x="4797048" y="2162243"/>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3"/>
            <p:cNvSpPr/>
            <p:nvPr/>
          </p:nvSpPr>
          <p:spPr>
            <a:xfrm>
              <a:off x="4797048" y="2216926"/>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3"/>
            <p:cNvSpPr/>
            <p:nvPr/>
          </p:nvSpPr>
          <p:spPr>
            <a:xfrm>
              <a:off x="4797048" y="2271592"/>
              <a:ext cx="44640" cy="38237"/>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3"/>
            <p:cNvSpPr/>
            <p:nvPr/>
          </p:nvSpPr>
          <p:spPr>
            <a:xfrm>
              <a:off x="4797048" y="2326115"/>
              <a:ext cx="44640" cy="38345"/>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3"/>
            <p:cNvSpPr/>
            <p:nvPr/>
          </p:nvSpPr>
          <p:spPr>
            <a:xfrm>
              <a:off x="4797048" y="2380799"/>
              <a:ext cx="44640" cy="38345"/>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3"/>
            <p:cNvSpPr/>
            <p:nvPr/>
          </p:nvSpPr>
          <p:spPr>
            <a:xfrm>
              <a:off x="4797048" y="2435482"/>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3"/>
            <p:cNvSpPr/>
            <p:nvPr/>
          </p:nvSpPr>
          <p:spPr>
            <a:xfrm>
              <a:off x="4797048" y="2490148"/>
              <a:ext cx="44640" cy="3827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3"/>
            <p:cNvSpPr/>
            <p:nvPr/>
          </p:nvSpPr>
          <p:spPr>
            <a:xfrm>
              <a:off x="4797048" y="2544832"/>
              <a:ext cx="44748" cy="38327"/>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3"/>
            <p:cNvSpPr/>
            <p:nvPr/>
          </p:nvSpPr>
          <p:spPr>
            <a:xfrm>
              <a:off x="4797048" y="2599498"/>
              <a:ext cx="44640" cy="38345"/>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3"/>
            <p:cNvSpPr/>
            <p:nvPr/>
          </p:nvSpPr>
          <p:spPr>
            <a:xfrm>
              <a:off x="4797048" y="2708848"/>
              <a:ext cx="44640" cy="38237"/>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3"/>
            <p:cNvSpPr/>
            <p:nvPr/>
          </p:nvSpPr>
          <p:spPr>
            <a:xfrm>
              <a:off x="4797048" y="2763388"/>
              <a:ext cx="44640" cy="38327"/>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3"/>
            <p:cNvSpPr/>
            <p:nvPr/>
          </p:nvSpPr>
          <p:spPr>
            <a:xfrm>
              <a:off x="4797048" y="2818054"/>
              <a:ext cx="44640" cy="38345"/>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3"/>
            <p:cNvSpPr/>
            <p:nvPr/>
          </p:nvSpPr>
          <p:spPr>
            <a:xfrm>
              <a:off x="4797048" y="2872738"/>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3"/>
            <p:cNvSpPr/>
            <p:nvPr/>
          </p:nvSpPr>
          <p:spPr>
            <a:xfrm>
              <a:off x="4797048" y="2927404"/>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3"/>
            <p:cNvSpPr/>
            <p:nvPr/>
          </p:nvSpPr>
          <p:spPr>
            <a:xfrm>
              <a:off x="4851732" y="1834337"/>
              <a:ext cx="44622" cy="38345"/>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3"/>
            <p:cNvSpPr/>
            <p:nvPr/>
          </p:nvSpPr>
          <p:spPr>
            <a:xfrm>
              <a:off x="4851732" y="1889003"/>
              <a:ext cx="44622" cy="38345"/>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3"/>
            <p:cNvSpPr/>
            <p:nvPr/>
          </p:nvSpPr>
          <p:spPr>
            <a:xfrm>
              <a:off x="4851732" y="1943687"/>
              <a:ext cx="44622" cy="38273"/>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3"/>
            <p:cNvSpPr/>
            <p:nvPr/>
          </p:nvSpPr>
          <p:spPr>
            <a:xfrm>
              <a:off x="4851732" y="1998371"/>
              <a:ext cx="44622" cy="3825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3"/>
            <p:cNvSpPr/>
            <p:nvPr/>
          </p:nvSpPr>
          <p:spPr>
            <a:xfrm>
              <a:off x="4851732" y="2053036"/>
              <a:ext cx="44622" cy="38202"/>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3"/>
            <p:cNvSpPr/>
            <p:nvPr/>
          </p:nvSpPr>
          <p:spPr>
            <a:xfrm>
              <a:off x="4851732" y="2107559"/>
              <a:ext cx="44622" cy="38345"/>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3"/>
            <p:cNvSpPr/>
            <p:nvPr/>
          </p:nvSpPr>
          <p:spPr>
            <a:xfrm>
              <a:off x="4851732" y="2162243"/>
              <a:ext cx="44622" cy="38273"/>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3"/>
            <p:cNvSpPr/>
            <p:nvPr/>
          </p:nvSpPr>
          <p:spPr>
            <a:xfrm>
              <a:off x="4851732" y="2216926"/>
              <a:ext cx="44622" cy="3825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3"/>
            <p:cNvSpPr/>
            <p:nvPr/>
          </p:nvSpPr>
          <p:spPr>
            <a:xfrm>
              <a:off x="4851732" y="2271592"/>
              <a:ext cx="44622" cy="38273"/>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3"/>
            <p:cNvSpPr/>
            <p:nvPr/>
          </p:nvSpPr>
          <p:spPr>
            <a:xfrm>
              <a:off x="4851732" y="2326115"/>
              <a:ext cx="44622" cy="38345"/>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3"/>
            <p:cNvSpPr/>
            <p:nvPr/>
          </p:nvSpPr>
          <p:spPr>
            <a:xfrm>
              <a:off x="4851732" y="2380799"/>
              <a:ext cx="44622" cy="38345"/>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3"/>
            <p:cNvSpPr/>
            <p:nvPr/>
          </p:nvSpPr>
          <p:spPr>
            <a:xfrm>
              <a:off x="4851732" y="2435482"/>
              <a:ext cx="44622" cy="3825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3"/>
            <p:cNvSpPr/>
            <p:nvPr/>
          </p:nvSpPr>
          <p:spPr>
            <a:xfrm>
              <a:off x="4851732" y="2490148"/>
              <a:ext cx="44622" cy="38273"/>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3"/>
            <p:cNvSpPr/>
            <p:nvPr/>
          </p:nvSpPr>
          <p:spPr>
            <a:xfrm>
              <a:off x="4851732" y="2544832"/>
              <a:ext cx="44784" cy="38327"/>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3"/>
            <p:cNvSpPr/>
            <p:nvPr/>
          </p:nvSpPr>
          <p:spPr>
            <a:xfrm>
              <a:off x="4851732" y="2599498"/>
              <a:ext cx="44622" cy="38345"/>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3"/>
            <p:cNvSpPr/>
            <p:nvPr/>
          </p:nvSpPr>
          <p:spPr>
            <a:xfrm>
              <a:off x="4851732" y="2708848"/>
              <a:ext cx="44622" cy="38237"/>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3"/>
            <p:cNvSpPr/>
            <p:nvPr/>
          </p:nvSpPr>
          <p:spPr>
            <a:xfrm>
              <a:off x="4851732" y="2763388"/>
              <a:ext cx="44622" cy="38327"/>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3"/>
            <p:cNvSpPr/>
            <p:nvPr/>
          </p:nvSpPr>
          <p:spPr>
            <a:xfrm>
              <a:off x="4851732" y="2818054"/>
              <a:ext cx="44622" cy="38345"/>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3"/>
            <p:cNvSpPr/>
            <p:nvPr/>
          </p:nvSpPr>
          <p:spPr>
            <a:xfrm>
              <a:off x="4851732" y="2982087"/>
              <a:ext cx="44622" cy="38219"/>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3"/>
            <p:cNvSpPr/>
            <p:nvPr/>
          </p:nvSpPr>
          <p:spPr>
            <a:xfrm>
              <a:off x="4851732" y="2927404"/>
              <a:ext cx="44622" cy="38273"/>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3"/>
            <p:cNvSpPr/>
            <p:nvPr/>
          </p:nvSpPr>
          <p:spPr>
            <a:xfrm>
              <a:off x="4851732" y="2872738"/>
              <a:ext cx="44622" cy="38273"/>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3"/>
            <p:cNvSpPr/>
            <p:nvPr/>
          </p:nvSpPr>
          <p:spPr>
            <a:xfrm>
              <a:off x="4906398"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3"/>
            <p:cNvSpPr/>
            <p:nvPr/>
          </p:nvSpPr>
          <p:spPr>
            <a:xfrm>
              <a:off x="4906398"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4906398"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4906398" y="2107559"/>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4906398"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4906398" y="2216926"/>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4906398" y="2271592"/>
              <a:ext cx="44640" cy="38273"/>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4906398"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4906398" y="2380799"/>
              <a:ext cx="44640" cy="38345"/>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4906398" y="2435482"/>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4906398"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4906398" y="2544832"/>
              <a:ext cx="44748" cy="38327"/>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4906398"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4906398" y="2708848"/>
              <a:ext cx="44640" cy="38237"/>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4906398" y="2763388"/>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4906398" y="2872738"/>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4906398" y="2818054"/>
              <a:ext cx="44640" cy="38345"/>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4961081" y="1943687"/>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4961081" y="1998371"/>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4961081" y="2053036"/>
              <a:ext cx="44586" cy="38202"/>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4961081" y="2107559"/>
              <a:ext cx="44640" cy="38345"/>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4961081" y="2162243"/>
              <a:ext cx="44640" cy="3827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4961081" y="2216926"/>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4961081" y="2271592"/>
              <a:ext cx="44640" cy="38219"/>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4961081" y="2326115"/>
              <a:ext cx="44640" cy="38345"/>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4961081" y="2380799"/>
              <a:ext cx="44640" cy="38345"/>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4961081" y="2435482"/>
              <a:ext cx="44640" cy="3825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4961081" y="2490148"/>
              <a:ext cx="44640" cy="3827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4961081" y="2544832"/>
              <a:ext cx="44730" cy="38327"/>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4961081" y="2599498"/>
              <a:ext cx="44640" cy="38345"/>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4960938" y="2708848"/>
              <a:ext cx="44784" cy="38237"/>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4961081" y="2763388"/>
              <a:ext cx="44640" cy="38327"/>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4960938" y="2818054"/>
              <a:ext cx="44784" cy="38345"/>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5015765" y="1943687"/>
              <a:ext cx="44622" cy="38273"/>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5015765" y="1998371"/>
              <a:ext cx="44586" cy="38219"/>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5015765" y="2053036"/>
              <a:ext cx="44586" cy="38219"/>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5015765" y="2107559"/>
              <a:ext cx="44622" cy="38345"/>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5015765" y="2162243"/>
              <a:ext cx="44622" cy="38273"/>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5015765" y="2216909"/>
              <a:ext cx="44586" cy="38237"/>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5015765" y="2271592"/>
              <a:ext cx="44586" cy="38219"/>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5015765" y="2326115"/>
              <a:ext cx="44622" cy="38381"/>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5015765" y="2380799"/>
              <a:ext cx="44622" cy="38345"/>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5070288" y="1943687"/>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5070288" y="1998371"/>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5070288" y="2053036"/>
              <a:ext cx="44640" cy="38202"/>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5070288" y="2107559"/>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5070288" y="2162243"/>
              <a:ext cx="44640" cy="3827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5070288" y="2216926"/>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5070288" y="2271592"/>
              <a:ext cx="44640" cy="38273"/>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5070288" y="2326115"/>
              <a:ext cx="44640" cy="38345"/>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5070288" y="2380799"/>
              <a:ext cx="44640" cy="38345"/>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5070288" y="2435482"/>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5015765" y="2435482"/>
              <a:ext cx="44622" cy="3825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5015765" y="2490148"/>
              <a:ext cx="44586" cy="38219"/>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5015765" y="2544832"/>
              <a:ext cx="44730" cy="38327"/>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5015765" y="2599498"/>
              <a:ext cx="44622" cy="38345"/>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5015604" y="2818054"/>
              <a:ext cx="44784" cy="38345"/>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5015765" y="2763388"/>
              <a:ext cx="44622" cy="38327"/>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5015604" y="2708848"/>
              <a:ext cx="44784" cy="38237"/>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5015765" y="2654182"/>
              <a:ext cx="44586" cy="38219"/>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4961081" y="2654182"/>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4906398"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4851732" y="2654182"/>
              <a:ext cx="44622" cy="38273"/>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4797048" y="2654182"/>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4742382" y="2654182"/>
              <a:ext cx="44784" cy="3827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4687698" y="2654182"/>
              <a:ext cx="44784" cy="3827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5179494" y="3364515"/>
              <a:ext cx="44784" cy="38273"/>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5179494" y="3309849"/>
              <a:ext cx="44784" cy="38327"/>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5234160" y="3200643"/>
              <a:ext cx="44784" cy="38219"/>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5234160" y="3145959"/>
              <a:ext cx="44784" cy="38273"/>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5124954" y="3145959"/>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5124954" y="3036610"/>
              <a:ext cx="44640" cy="38345"/>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5070288" y="3364515"/>
              <a:ext cx="44640" cy="3827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5070288" y="3309849"/>
              <a:ext cx="44640" cy="38327"/>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5070288" y="3255166"/>
              <a:ext cx="44640" cy="38345"/>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5015658" y="3364515"/>
              <a:ext cx="44730" cy="38345"/>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5015658" y="3309849"/>
              <a:ext cx="44730" cy="38327"/>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5179494" y="3473865"/>
              <a:ext cx="44784" cy="38202"/>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5124954" y="3473865"/>
              <a:ext cx="44640" cy="38202"/>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5070288" y="3473865"/>
              <a:ext cx="44640" cy="38202"/>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5015604" y="3473865"/>
              <a:ext cx="44748" cy="38237"/>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4961081" y="3473865"/>
              <a:ext cx="44586" cy="38237"/>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4961081" y="3419199"/>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4906398" y="3419199"/>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4906308" y="3364515"/>
              <a:ext cx="44730" cy="38273"/>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4851624" y="3364515"/>
              <a:ext cx="44730" cy="38273"/>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4851624" y="3309849"/>
              <a:ext cx="44730" cy="38327"/>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4796958" y="3309849"/>
              <a:ext cx="44730" cy="38327"/>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4796958" y="3255166"/>
              <a:ext cx="44730" cy="38381"/>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4906308" y="3255166"/>
              <a:ext cx="44730" cy="38345"/>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4851732" y="3200643"/>
              <a:ext cx="44622" cy="38273"/>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4797048" y="3145959"/>
              <a:ext cx="44640" cy="3827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6108545" y="1998371"/>
              <a:ext cx="44766" cy="3825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6054004"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6054004"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5999339" y="1998371"/>
              <a:ext cx="44622" cy="3825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5999339" y="1943687"/>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5944655" y="2053036"/>
              <a:ext cx="44784" cy="38202"/>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5944655" y="1943687"/>
              <a:ext cx="44784" cy="3827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5889989" y="2053036"/>
              <a:ext cx="44766" cy="38202"/>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5889989" y="1943687"/>
              <a:ext cx="44766" cy="38273"/>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5835449" y="2107559"/>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5835449" y="2053036"/>
              <a:ext cx="44640" cy="38202"/>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5835449" y="1943687"/>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5835449"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5780783" y="2162243"/>
              <a:ext cx="44622" cy="3827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5780783" y="2107559"/>
              <a:ext cx="44622" cy="38345"/>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5780783" y="2053036"/>
              <a:ext cx="44622" cy="38202"/>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5780783"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5725955" y="2216926"/>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5725955" y="2162243"/>
              <a:ext cx="44784" cy="38273"/>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5725955" y="2053036"/>
              <a:ext cx="44784" cy="38202"/>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5725955" y="1889003"/>
              <a:ext cx="44784" cy="38345"/>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5671433" y="2271592"/>
              <a:ext cx="44622" cy="38219"/>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5671433" y="2216926"/>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5671433" y="2107559"/>
              <a:ext cx="44622" cy="38345"/>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5671433" y="2053036"/>
              <a:ext cx="44622" cy="38202"/>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5671433" y="1889003"/>
              <a:ext cx="44622" cy="38345"/>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5616749" y="2107559"/>
              <a:ext cx="44640" cy="38345"/>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5616749" y="1889003"/>
              <a:ext cx="44640" cy="38345"/>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5562083" y="2107559"/>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5562083"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5562083" y="1834337"/>
              <a:ext cx="44622" cy="38345"/>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5507399" y="2107559"/>
              <a:ext cx="44784" cy="38345"/>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5507399" y="1834337"/>
              <a:ext cx="44784" cy="38345"/>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5452716" y="2599498"/>
              <a:ext cx="44784" cy="38345"/>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5452716" y="2544832"/>
              <a:ext cx="44891" cy="38327"/>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5452716" y="2435482"/>
              <a:ext cx="44784" cy="3825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3"/>
            <p:cNvSpPr/>
            <p:nvPr/>
          </p:nvSpPr>
          <p:spPr>
            <a:xfrm>
              <a:off x="5452716" y="2216926"/>
              <a:ext cx="44784" cy="3825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3"/>
            <p:cNvSpPr/>
            <p:nvPr/>
          </p:nvSpPr>
          <p:spPr>
            <a:xfrm>
              <a:off x="5452716" y="2107559"/>
              <a:ext cx="44784" cy="38345"/>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3"/>
            <p:cNvSpPr/>
            <p:nvPr/>
          </p:nvSpPr>
          <p:spPr>
            <a:xfrm>
              <a:off x="5452716" y="1889003"/>
              <a:ext cx="44784" cy="38345"/>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3"/>
            <p:cNvSpPr/>
            <p:nvPr/>
          </p:nvSpPr>
          <p:spPr>
            <a:xfrm>
              <a:off x="5452716" y="1834337"/>
              <a:ext cx="44784" cy="38345"/>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3"/>
            <p:cNvSpPr/>
            <p:nvPr/>
          </p:nvSpPr>
          <p:spPr>
            <a:xfrm>
              <a:off x="5398193"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3"/>
            <p:cNvSpPr/>
            <p:nvPr/>
          </p:nvSpPr>
          <p:spPr>
            <a:xfrm>
              <a:off x="5398193"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3"/>
            <p:cNvSpPr/>
            <p:nvPr/>
          </p:nvSpPr>
          <p:spPr>
            <a:xfrm>
              <a:off x="5398193" y="2326115"/>
              <a:ext cx="44640" cy="38345"/>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3"/>
            <p:cNvSpPr/>
            <p:nvPr/>
          </p:nvSpPr>
          <p:spPr>
            <a:xfrm>
              <a:off x="5398193" y="2271592"/>
              <a:ext cx="44640" cy="38219"/>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3"/>
            <p:cNvSpPr/>
            <p:nvPr/>
          </p:nvSpPr>
          <p:spPr>
            <a:xfrm>
              <a:off x="5398193" y="2162243"/>
              <a:ext cx="44640" cy="3827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3"/>
            <p:cNvSpPr/>
            <p:nvPr/>
          </p:nvSpPr>
          <p:spPr>
            <a:xfrm>
              <a:off x="5398193" y="2107559"/>
              <a:ext cx="44640" cy="38345"/>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3"/>
            <p:cNvSpPr/>
            <p:nvPr/>
          </p:nvSpPr>
          <p:spPr>
            <a:xfrm>
              <a:off x="5398193"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3"/>
            <p:cNvSpPr/>
            <p:nvPr/>
          </p:nvSpPr>
          <p:spPr>
            <a:xfrm>
              <a:off x="5343527" y="2708848"/>
              <a:ext cx="44622" cy="38237"/>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3"/>
            <p:cNvSpPr/>
            <p:nvPr/>
          </p:nvSpPr>
          <p:spPr>
            <a:xfrm>
              <a:off x="5343527" y="2654182"/>
              <a:ext cx="44622" cy="38273"/>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3"/>
            <p:cNvSpPr/>
            <p:nvPr/>
          </p:nvSpPr>
          <p:spPr>
            <a:xfrm>
              <a:off x="5343527" y="2380799"/>
              <a:ext cx="44622" cy="38345"/>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3"/>
            <p:cNvSpPr/>
            <p:nvPr/>
          </p:nvSpPr>
          <p:spPr>
            <a:xfrm>
              <a:off x="5343527" y="2326115"/>
              <a:ext cx="44622" cy="38345"/>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3"/>
            <p:cNvSpPr/>
            <p:nvPr/>
          </p:nvSpPr>
          <p:spPr>
            <a:xfrm>
              <a:off x="5343527" y="2271592"/>
              <a:ext cx="44622" cy="38273"/>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3"/>
            <p:cNvSpPr/>
            <p:nvPr/>
          </p:nvSpPr>
          <p:spPr>
            <a:xfrm>
              <a:off x="5343527" y="2216926"/>
              <a:ext cx="44622" cy="3825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3"/>
            <p:cNvSpPr/>
            <p:nvPr/>
          </p:nvSpPr>
          <p:spPr>
            <a:xfrm>
              <a:off x="5343527" y="2162243"/>
              <a:ext cx="44622" cy="38273"/>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3"/>
            <p:cNvSpPr/>
            <p:nvPr/>
          </p:nvSpPr>
          <p:spPr>
            <a:xfrm>
              <a:off x="5343527" y="1889003"/>
              <a:ext cx="44622" cy="38345"/>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3"/>
            <p:cNvSpPr/>
            <p:nvPr/>
          </p:nvSpPr>
          <p:spPr>
            <a:xfrm>
              <a:off x="5288844" y="2708848"/>
              <a:ext cx="44640" cy="38237"/>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3"/>
            <p:cNvSpPr/>
            <p:nvPr/>
          </p:nvSpPr>
          <p:spPr>
            <a:xfrm>
              <a:off x="5288844" y="2654182"/>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3"/>
            <p:cNvSpPr/>
            <p:nvPr/>
          </p:nvSpPr>
          <p:spPr>
            <a:xfrm>
              <a:off x="5288844" y="2435482"/>
              <a:ext cx="44640" cy="3825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3"/>
            <p:cNvSpPr/>
            <p:nvPr/>
          </p:nvSpPr>
          <p:spPr>
            <a:xfrm>
              <a:off x="5288844" y="1889003"/>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3"/>
            <p:cNvSpPr/>
            <p:nvPr/>
          </p:nvSpPr>
          <p:spPr>
            <a:xfrm>
              <a:off x="5234160" y="2599498"/>
              <a:ext cx="44784" cy="38345"/>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3"/>
            <p:cNvSpPr/>
            <p:nvPr/>
          </p:nvSpPr>
          <p:spPr>
            <a:xfrm>
              <a:off x="5234160" y="2544832"/>
              <a:ext cx="44891" cy="38327"/>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3"/>
            <p:cNvSpPr/>
            <p:nvPr/>
          </p:nvSpPr>
          <p:spPr>
            <a:xfrm>
              <a:off x="5234160" y="2490148"/>
              <a:ext cx="44784" cy="38273"/>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3"/>
            <p:cNvSpPr/>
            <p:nvPr/>
          </p:nvSpPr>
          <p:spPr>
            <a:xfrm>
              <a:off x="5234160" y="2435482"/>
              <a:ext cx="44784" cy="3825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3"/>
            <p:cNvSpPr/>
            <p:nvPr/>
          </p:nvSpPr>
          <p:spPr>
            <a:xfrm>
              <a:off x="5234160" y="1889003"/>
              <a:ext cx="44784" cy="38345"/>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3"/>
            <p:cNvSpPr/>
            <p:nvPr/>
          </p:nvSpPr>
          <p:spPr>
            <a:xfrm>
              <a:off x="5179494" y="2490148"/>
              <a:ext cx="44784" cy="38273"/>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3"/>
            <p:cNvSpPr/>
            <p:nvPr/>
          </p:nvSpPr>
          <p:spPr>
            <a:xfrm>
              <a:off x="5179494" y="1889003"/>
              <a:ext cx="44784" cy="38345"/>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3"/>
            <p:cNvSpPr/>
            <p:nvPr/>
          </p:nvSpPr>
          <p:spPr>
            <a:xfrm>
              <a:off x="5124954" y="2708848"/>
              <a:ext cx="44640" cy="38237"/>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3"/>
            <p:cNvSpPr/>
            <p:nvPr/>
          </p:nvSpPr>
          <p:spPr>
            <a:xfrm>
              <a:off x="5124954"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3"/>
            <p:cNvSpPr/>
            <p:nvPr/>
          </p:nvSpPr>
          <p:spPr>
            <a:xfrm>
              <a:off x="5124954"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3"/>
            <p:cNvSpPr/>
            <p:nvPr/>
          </p:nvSpPr>
          <p:spPr>
            <a:xfrm>
              <a:off x="5124954" y="2490148"/>
              <a:ext cx="44640" cy="3827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3"/>
            <p:cNvSpPr/>
            <p:nvPr/>
          </p:nvSpPr>
          <p:spPr>
            <a:xfrm>
              <a:off x="5124954"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3"/>
            <p:cNvSpPr/>
            <p:nvPr/>
          </p:nvSpPr>
          <p:spPr>
            <a:xfrm>
              <a:off x="5070288" y="2872738"/>
              <a:ext cx="44640" cy="3827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5070288" y="2818054"/>
              <a:ext cx="44640" cy="38345"/>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5070288" y="2763388"/>
              <a:ext cx="44640" cy="38327"/>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5070288" y="2708848"/>
              <a:ext cx="44640" cy="38237"/>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5070288" y="2599498"/>
              <a:ext cx="44640" cy="38345"/>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5070288" y="2544832"/>
              <a:ext cx="44730" cy="38327"/>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5070288" y="1889003"/>
              <a:ext cx="44640" cy="38345"/>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5015765" y="2872738"/>
              <a:ext cx="44622" cy="38273"/>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5015765" y="1889003"/>
              <a:ext cx="44622" cy="38345"/>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5015658" y="1779815"/>
              <a:ext cx="44730" cy="38327"/>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961081" y="3145959"/>
              <a:ext cx="44640" cy="3827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961081" y="3091294"/>
              <a:ext cx="44640" cy="38327"/>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961081" y="3036610"/>
              <a:ext cx="44640" cy="38345"/>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961081" y="2872738"/>
              <a:ext cx="44640" cy="3827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961081" y="1889003"/>
              <a:ext cx="44640" cy="38345"/>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4960974" y="1779815"/>
              <a:ext cx="44748" cy="38327"/>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4906398" y="3091294"/>
              <a:ext cx="44640" cy="38327"/>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4906398" y="2982087"/>
              <a:ext cx="44640" cy="38219"/>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4906398" y="2927404"/>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4906398" y="1889003"/>
              <a:ext cx="44640" cy="38345"/>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4906398" y="1834337"/>
              <a:ext cx="44640" cy="38345"/>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4906308" y="1779815"/>
              <a:ext cx="44730" cy="38327"/>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4851732" y="3091294"/>
              <a:ext cx="44622" cy="38327"/>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851732" y="3036610"/>
              <a:ext cx="44622" cy="38345"/>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4851624" y="1779815"/>
              <a:ext cx="44730" cy="3825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4797048" y="3036610"/>
              <a:ext cx="44640" cy="38345"/>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4797048" y="2982087"/>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3"/>
            <p:cNvSpPr/>
            <p:nvPr/>
          </p:nvSpPr>
          <p:spPr>
            <a:xfrm>
              <a:off x="4796958" y="1779815"/>
              <a:ext cx="44730" cy="3825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3"/>
            <p:cNvSpPr/>
            <p:nvPr/>
          </p:nvSpPr>
          <p:spPr>
            <a:xfrm>
              <a:off x="4742382" y="2982087"/>
              <a:ext cx="44784" cy="38219"/>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3"/>
            <p:cNvSpPr/>
            <p:nvPr/>
          </p:nvSpPr>
          <p:spPr>
            <a:xfrm>
              <a:off x="4742382" y="2927404"/>
              <a:ext cx="44784" cy="38273"/>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3"/>
            <p:cNvSpPr/>
            <p:nvPr/>
          </p:nvSpPr>
          <p:spPr>
            <a:xfrm>
              <a:off x="4742382" y="1834337"/>
              <a:ext cx="44784" cy="38345"/>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742382" y="1779815"/>
              <a:ext cx="44784" cy="3825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687698" y="2872738"/>
              <a:ext cx="44784" cy="3827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87698" y="1834337"/>
              <a:ext cx="44784" cy="38345"/>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633032" y="2927404"/>
              <a:ext cx="44622" cy="38273"/>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633032" y="2872738"/>
              <a:ext cx="44622" cy="38273"/>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633032" y="1834337"/>
              <a:ext cx="44622" cy="38345"/>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578349" y="2982087"/>
              <a:ext cx="44784" cy="38219"/>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578349" y="2927404"/>
              <a:ext cx="44640" cy="38273"/>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578349" y="1889003"/>
              <a:ext cx="44640" cy="38273"/>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523683" y="3145959"/>
              <a:ext cx="44766" cy="38273"/>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523683" y="3091294"/>
              <a:ext cx="44766" cy="38327"/>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523683" y="3036610"/>
              <a:ext cx="44766" cy="38345"/>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4523683" y="2982087"/>
              <a:ext cx="44766" cy="38219"/>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4523683" y="2927404"/>
              <a:ext cx="44766" cy="38273"/>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4523683" y="2872738"/>
              <a:ext cx="44766" cy="38273"/>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4523683" y="1943687"/>
              <a:ext cx="44766" cy="38273"/>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4523683" y="1889003"/>
              <a:ext cx="44766" cy="38345"/>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4469142" y="3091294"/>
              <a:ext cx="44640" cy="38327"/>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469142" y="3036610"/>
              <a:ext cx="44640" cy="38345"/>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469142" y="2982087"/>
              <a:ext cx="44640" cy="38219"/>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469142" y="2927404"/>
              <a:ext cx="44640" cy="3827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469142" y="2872738"/>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469142" y="2818054"/>
              <a:ext cx="44640" cy="38345"/>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469142" y="1998371"/>
              <a:ext cx="44640" cy="3825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414476" y="2872738"/>
              <a:ext cx="44622" cy="38273"/>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4414476" y="2818054"/>
              <a:ext cx="44622" cy="38345"/>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4414476"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4414476" y="1943687"/>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4414476" y="1889003"/>
              <a:ext cx="44622" cy="38345"/>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4414476" y="1834337"/>
              <a:ext cx="44622" cy="38345"/>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4359793" y="2818054"/>
              <a:ext cx="44640" cy="38345"/>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359793" y="1943687"/>
              <a:ext cx="44640" cy="3827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359793" y="1889003"/>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359793" y="1779815"/>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305127" y="2818054"/>
              <a:ext cx="44766" cy="38345"/>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305127" y="2763388"/>
              <a:ext cx="44766" cy="38327"/>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3"/>
            <p:cNvSpPr/>
            <p:nvPr/>
          </p:nvSpPr>
          <p:spPr>
            <a:xfrm>
              <a:off x="4305127" y="1943687"/>
              <a:ext cx="44766" cy="3827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3"/>
            <p:cNvSpPr/>
            <p:nvPr/>
          </p:nvSpPr>
          <p:spPr>
            <a:xfrm>
              <a:off x="4305127" y="1889003"/>
              <a:ext cx="44766" cy="38345"/>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a:off x="4305127" y="1779815"/>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a:off x="4305127" y="1670465"/>
              <a:ext cx="44766" cy="3825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3"/>
            <p:cNvSpPr/>
            <p:nvPr/>
          </p:nvSpPr>
          <p:spPr>
            <a:xfrm>
              <a:off x="4250443" y="2927404"/>
              <a:ext cx="44784" cy="38273"/>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4250443" y="2872738"/>
              <a:ext cx="44784" cy="38273"/>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a:off x="4250443" y="2763388"/>
              <a:ext cx="44784" cy="38327"/>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a:off x="4250443" y="1943687"/>
              <a:ext cx="44784" cy="38273"/>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4250443" y="1779815"/>
              <a:ext cx="44784" cy="3825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195921" y="2982087"/>
              <a:ext cx="44622" cy="38219"/>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4195921" y="2927404"/>
              <a:ext cx="44622" cy="38273"/>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4195921" y="2872738"/>
              <a:ext cx="44622" cy="38273"/>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4195921" y="2708848"/>
              <a:ext cx="44622" cy="38237"/>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4195921" y="1998371"/>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4195921" y="1943687"/>
              <a:ext cx="44622" cy="3827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4195921" y="1834337"/>
              <a:ext cx="44622" cy="38345"/>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4195921" y="1670465"/>
              <a:ext cx="44622" cy="3825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4141237" y="3036610"/>
              <a:ext cx="44640" cy="38345"/>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4141237" y="2982087"/>
              <a:ext cx="44640" cy="38219"/>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3"/>
            <p:cNvSpPr/>
            <p:nvPr/>
          </p:nvSpPr>
          <p:spPr>
            <a:xfrm>
              <a:off x="4141237" y="2872738"/>
              <a:ext cx="44640" cy="3827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3"/>
            <p:cNvSpPr/>
            <p:nvPr/>
          </p:nvSpPr>
          <p:spPr>
            <a:xfrm>
              <a:off x="4141237" y="2818054"/>
              <a:ext cx="44640" cy="38345"/>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3"/>
            <p:cNvSpPr/>
            <p:nvPr/>
          </p:nvSpPr>
          <p:spPr>
            <a:xfrm>
              <a:off x="4141237" y="2708848"/>
              <a:ext cx="44640" cy="38237"/>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3"/>
            <p:cNvSpPr/>
            <p:nvPr/>
          </p:nvSpPr>
          <p:spPr>
            <a:xfrm>
              <a:off x="4141237" y="1998371"/>
              <a:ext cx="44640" cy="3825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3"/>
            <p:cNvSpPr/>
            <p:nvPr/>
          </p:nvSpPr>
          <p:spPr>
            <a:xfrm>
              <a:off x="4141237" y="1889003"/>
              <a:ext cx="44640" cy="38345"/>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3"/>
            <p:cNvSpPr/>
            <p:nvPr/>
          </p:nvSpPr>
          <p:spPr>
            <a:xfrm>
              <a:off x="4141237" y="1834337"/>
              <a:ext cx="44640" cy="38345"/>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3"/>
            <p:cNvSpPr/>
            <p:nvPr/>
          </p:nvSpPr>
          <p:spPr>
            <a:xfrm>
              <a:off x="4086571" y="3036610"/>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3"/>
            <p:cNvSpPr/>
            <p:nvPr/>
          </p:nvSpPr>
          <p:spPr>
            <a:xfrm>
              <a:off x="4086571" y="2818054"/>
              <a:ext cx="44622" cy="38345"/>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3"/>
            <p:cNvSpPr/>
            <p:nvPr/>
          </p:nvSpPr>
          <p:spPr>
            <a:xfrm>
              <a:off x="4086571" y="2763388"/>
              <a:ext cx="44622" cy="38327"/>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3"/>
            <p:cNvSpPr/>
            <p:nvPr/>
          </p:nvSpPr>
          <p:spPr>
            <a:xfrm>
              <a:off x="4086571" y="2708848"/>
              <a:ext cx="44622" cy="38237"/>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3"/>
            <p:cNvSpPr/>
            <p:nvPr/>
          </p:nvSpPr>
          <p:spPr>
            <a:xfrm>
              <a:off x="4086571" y="1998371"/>
              <a:ext cx="44622" cy="3825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3"/>
            <p:cNvSpPr/>
            <p:nvPr/>
          </p:nvSpPr>
          <p:spPr>
            <a:xfrm>
              <a:off x="4086571" y="1725131"/>
              <a:ext cx="44622" cy="3827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3"/>
            <p:cNvSpPr/>
            <p:nvPr/>
          </p:nvSpPr>
          <p:spPr>
            <a:xfrm>
              <a:off x="4031887" y="3036610"/>
              <a:ext cx="44784" cy="38345"/>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3"/>
            <p:cNvSpPr/>
            <p:nvPr/>
          </p:nvSpPr>
          <p:spPr>
            <a:xfrm>
              <a:off x="4031887" y="2982087"/>
              <a:ext cx="44784" cy="38219"/>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3"/>
            <p:cNvSpPr/>
            <p:nvPr/>
          </p:nvSpPr>
          <p:spPr>
            <a:xfrm>
              <a:off x="4031887" y="2927404"/>
              <a:ext cx="44784" cy="38273"/>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3"/>
            <p:cNvSpPr/>
            <p:nvPr/>
          </p:nvSpPr>
          <p:spPr>
            <a:xfrm>
              <a:off x="4031887" y="2763388"/>
              <a:ext cx="44784" cy="38327"/>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3"/>
            <p:cNvSpPr/>
            <p:nvPr/>
          </p:nvSpPr>
          <p:spPr>
            <a:xfrm>
              <a:off x="4031887" y="2708848"/>
              <a:ext cx="44784" cy="38237"/>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3"/>
            <p:cNvSpPr/>
            <p:nvPr/>
          </p:nvSpPr>
          <p:spPr>
            <a:xfrm>
              <a:off x="4031887" y="2654182"/>
              <a:ext cx="44784" cy="38273"/>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3"/>
            <p:cNvSpPr/>
            <p:nvPr/>
          </p:nvSpPr>
          <p:spPr>
            <a:xfrm>
              <a:off x="3977203" y="2927404"/>
              <a:ext cx="44784" cy="38273"/>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3"/>
            <p:cNvSpPr/>
            <p:nvPr/>
          </p:nvSpPr>
          <p:spPr>
            <a:xfrm>
              <a:off x="3977203" y="2872738"/>
              <a:ext cx="44784" cy="3827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3"/>
            <p:cNvSpPr/>
            <p:nvPr/>
          </p:nvSpPr>
          <p:spPr>
            <a:xfrm>
              <a:off x="3977203" y="2818054"/>
              <a:ext cx="44784" cy="38345"/>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3"/>
            <p:cNvSpPr/>
            <p:nvPr/>
          </p:nvSpPr>
          <p:spPr>
            <a:xfrm>
              <a:off x="3977203" y="2763388"/>
              <a:ext cx="44784" cy="38327"/>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3"/>
            <p:cNvSpPr/>
            <p:nvPr/>
          </p:nvSpPr>
          <p:spPr>
            <a:xfrm>
              <a:off x="3922681" y="2818054"/>
              <a:ext cx="44640" cy="38345"/>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3"/>
            <p:cNvSpPr/>
            <p:nvPr/>
          </p:nvSpPr>
          <p:spPr>
            <a:xfrm>
              <a:off x="3922681" y="2763388"/>
              <a:ext cx="44640" cy="38327"/>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3"/>
            <p:cNvSpPr/>
            <p:nvPr/>
          </p:nvSpPr>
          <p:spPr>
            <a:xfrm>
              <a:off x="3922681" y="2708848"/>
              <a:ext cx="44640" cy="38237"/>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3"/>
            <p:cNvSpPr/>
            <p:nvPr/>
          </p:nvSpPr>
          <p:spPr>
            <a:xfrm>
              <a:off x="3922681" y="2654182"/>
              <a:ext cx="44640" cy="3827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3"/>
            <p:cNvSpPr/>
            <p:nvPr/>
          </p:nvSpPr>
          <p:spPr>
            <a:xfrm>
              <a:off x="3922681" y="2599498"/>
              <a:ext cx="44640" cy="38345"/>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3"/>
            <p:cNvSpPr/>
            <p:nvPr/>
          </p:nvSpPr>
          <p:spPr>
            <a:xfrm>
              <a:off x="3922681" y="2544832"/>
              <a:ext cx="44730" cy="38327"/>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3"/>
            <p:cNvSpPr/>
            <p:nvPr/>
          </p:nvSpPr>
          <p:spPr>
            <a:xfrm>
              <a:off x="3868015" y="2708848"/>
              <a:ext cx="44622" cy="38237"/>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3"/>
            <p:cNvSpPr/>
            <p:nvPr/>
          </p:nvSpPr>
          <p:spPr>
            <a:xfrm>
              <a:off x="3868015" y="2599498"/>
              <a:ext cx="44622" cy="38345"/>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3"/>
            <p:cNvSpPr/>
            <p:nvPr/>
          </p:nvSpPr>
          <p:spPr>
            <a:xfrm>
              <a:off x="3868015" y="2544832"/>
              <a:ext cx="44730" cy="38327"/>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3"/>
            <p:cNvSpPr/>
            <p:nvPr/>
          </p:nvSpPr>
          <p:spPr>
            <a:xfrm>
              <a:off x="3813331" y="2599498"/>
              <a:ext cx="44784" cy="38345"/>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3"/>
            <p:cNvSpPr/>
            <p:nvPr/>
          </p:nvSpPr>
          <p:spPr>
            <a:xfrm>
              <a:off x="3813331" y="2544832"/>
              <a:ext cx="44730" cy="38327"/>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E906DCB7-964B-745A-1445-DBE513AC472E}"/>
              </a:ext>
            </a:extLst>
          </p:cNvPr>
          <p:cNvPicPr>
            <a:picLocks noChangeAspect="1"/>
          </p:cNvPicPr>
          <p:nvPr/>
        </p:nvPicPr>
        <p:blipFill>
          <a:blip r:embed="rId3"/>
          <a:stretch>
            <a:fillRect/>
          </a:stretch>
        </p:blipFill>
        <p:spPr>
          <a:xfrm>
            <a:off x="276761" y="534808"/>
            <a:ext cx="821979" cy="380917"/>
          </a:xfrm>
          <a:prstGeom prst="rect">
            <a:avLst/>
          </a:prstGeom>
        </p:spPr>
      </p:pic>
      <p:sp>
        <p:nvSpPr>
          <p:cNvPr id="3" name="Google Shape;162;p38">
            <a:extLst>
              <a:ext uri="{FF2B5EF4-FFF2-40B4-BE49-F238E27FC236}">
                <a16:creationId xmlns:a16="http://schemas.microsoft.com/office/drawing/2014/main" id="{E826C064-B902-0BD2-BC71-B4EC9F33B6C8}"/>
              </a:ext>
            </a:extLst>
          </p:cNvPr>
          <p:cNvSpPr txBox="1">
            <a:spLocks/>
          </p:cNvSpPr>
          <p:nvPr/>
        </p:nvSpPr>
        <p:spPr>
          <a:xfrm>
            <a:off x="480674" y="316572"/>
            <a:ext cx="3954759" cy="90013"/>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pPr algn="ctr"/>
            <a:r>
              <a:rPr lang="es-CO" sz="1600" dirty="0">
                <a:solidFill>
                  <a:schemeClr val="bg1"/>
                </a:solidFill>
                <a:latin typeface="Aptos Display" panose="020B0004020202020204" pitchFamily="34" charset="0"/>
              </a:rPr>
              <a:t>Reto</a:t>
            </a:r>
            <a:r>
              <a:rPr lang="es-CO" sz="1600" dirty="0">
                <a:latin typeface="Aptos Display" panose="020B0004020202020204" pitchFamily="34" charset="0"/>
              </a:rPr>
              <a:t> </a:t>
            </a:r>
            <a:r>
              <a:rPr lang="es-CO" sz="1600" dirty="0">
                <a:solidFill>
                  <a:srgbClr val="FF0000"/>
                </a:solidFill>
                <a:latin typeface="Aptos Display" panose="020B0004020202020204" pitchFamily="34" charset="0"/>
              </a:rPr>
              <a:t>Davivienda</a:t>
            </a:r>
            <a:r>
              <a:rPr lang="es-CO" sz="1600" dirty="0">
                <a:latin typeface="Aptos Display" panose="020B0004020202020204" pitchFamily="34" charset="0"/>
              </a:rPr>
              <a:t> (</a:t>
            </a:r>
            <a:r>
              <a:rPr lang="es-CO" sz="1600" dirty="0" err="1">
                <a:latin typeface="Aptos Display" panose="020B0004020202020204" pitchFamily="34" charset="0"/>
              </a:rPr>
              <a:t>OrangeHRM</a:t>
            </a:r>
            <a:r>
              <a:rPr lang="es-CO" sz="1600" dirty="0">
                <a:latin typeface="Aptos Display" panose="020B0004020202020204" pitchFamily="34" charset="0"/>
              </a:rPr>
              <a:t>)</a:t>
            </a:r>
            <a:endParaRPr lang="es-CO"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CA6E6FE7-1083-C67C-256C-BEAE78ECCD6A}"/>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296DD113-EDDA-171B-EA3E-5DDB6E602B25}"/>
              </a:ext>
            </a:extLst>
          </p:cNvPr>
          <p:cNvPicPr>
            <a:picLocks noChangeAspect="1"/>
          </p:cNvPicPr>
          <p:nvPr/>
        </p:nvPicPr>
        <p:blipFill>
          <a:blip r:embed="rId3"/>
          <a:stretch>
            <a:fillRect/>
          </a:stretch>
        </p:blipFill>
        <p:spPr>
          <a:xfrm>
            <a:off x="640249" y="1099210"/>
            <a:ext cx="7772400" cy="2295888"/>
          </a:xfrm>
          <a:prstGeom prst="rect">
            <a:avLst/>
          </a:prstGeom>
        </p:spPr>
      </p:pic>
      <p:sp>
        <p:nvSpPr>
          <p:cNvPr id="4" name="Rectángulo 3">
            <a:extLst>
              <a:ext uri="{FF2B5EF4-FFF2-40B4-BE49-F238E27FC236}">
                <a16:creationId xmlns:a16="http://schemas.microsoft.com/office/drawing/2014/main" id="{DC6C0E44-FA54-4A71-A6CF-DD8E9F121BD6}"/>
              </a:ext>
            </a:extLst>
          </p:cNvPr>
          <p:cNvSpPr/>
          <p:nvPr/>
        </p:nvSpPr>
        <p:spPr>
          <a:xfrm>
            <a:off x="2736154" y="2173305"/>
            <a:ext cx="3771524" cy="1423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Google Shape;315;p51">
            <a:extLst>
              <a:ext uri="{FF2B5EF4-FFF2-40B4-BE49-F238E27FC236}">
                <a16:creationId xmlns:a16="http://schemas.microsoft.com/office/drawing/2014/main" id="{0B93CE50-AB5F-7BCB-42C7-6EDFD70E9B78}"/>
              </a:ext>
            </a:extLst>
          </p:cNvPr>
          <p:cNvSpPr/>
          <p:nvPr/>
        </p:nvSpPr>
        <p:spPr>
          <a:xfrm>
            <a:off x="3474614" y="2999384"/>
            <a:ext cx="2693535" cy="10449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1;p42">
            <a:extLst>
              <a:ext uri="{FF2B5EF4-FFF2-40B4-BE49-F238E27FC236}">
                <a16:creationId xmlns:a16="http://schemas.microsoft.com/office/drawing/2014/main" id="{0294A117-30BB-6F16-7484-EBF8D835DC76}"/>
              </a:ext>
            </a:extLst>
          </p:cNvPr>
          <p:cNvSpPr txBox="1">
            <a:spLocks/>
          </p:cNvSpPr>
          <p:nvPr/>
        </p:nvSpPr>
        <p:spPr>
          <a:xfrm>
            <a:off x="3280505" y="3336656"/>
            <a:ext cx="3081751"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Numero de HILOS: 50, que mande 50 peticiones de crear usuario </a:t>
            </a:r>
          </a:p>
        </p:txBody>
      </p:sp>
      <p:sp>
        <p:nvSpPr>
          <p:cNvPr id="7" name="Rectángulo 6">
            <a:extLst>
              <a:ext uri="{FF2B5EF4-FFF2-40B4-BE49-F238E27FC236}">
                <a16:creationId xmlns:a16="http://schemas.microsoft.com/office/drawing/2014/main" id="{3E7CF27F-91FF-D045-A791-AD511E52C637}"/>
              </a:ext>
            </a:extLst>
          </p:cNvPr>
          <p:cNvSpPr/>
          <p:nvPr/>
        </p:nvSpPr>
        <p:spPr>
          <a:xfrm>
            <a:off x="731351" y="1339310"/>
            <a:ext cx="943070" cy="679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56245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5">
          <a:extLst>
            <a:ext uri="{FF2B5EF4-FFF2-40B4-BE49-F238E27FC236}">
              <a16:creationId xmlns:a16="http://schemas.microsoft.com/office/drawing/2014/main" id="{6B4AE2E7-C6C7-5275-AA5F-CD4B666C31AD}"/>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EC28F9A-2515-0C45-2E47-E10A61335A13}"/>
              </a:ext>
            </a:extLst>
          </p:cNvPr>
          <p:cNvPicPr>
            <a:picLocks noChangeAspect="1"/>
          </p:cNvPicPr>
          <p:nvPr/>
        </p:nvPicPr>
        <p:blipFill>
          <a:blip r:embed="rId3"/>
          <a:stretch>
            <a:fillRect/>
          </a:stretch>
        </p:blipFill>
        <p:spPr>
          <a:xfrm>
            <a:off x="329248" y="117779"/>
            <a:ext cx="5124203" cy="2704543"/>
          </a:xfrm>
          <a:prstGeom prst="rect">
            <a:avLst/>
          </a:prstGeom>
        </p:spPr>
      </p:pic>
      <p:sp>
        <p:nvSpPr>
          <p:cNvPr id="8" name="Rectángulo 7">
            <a:extLst>
              <a:ext uri="{FF2B5EF4-FFF2-40B4-BE49-F238E27FC236}">
                <a16:creationId xmlns:a16="http://schemas.microsoft.com/office/drawing/2014/main" id="{E3FEB375-2C91-FFF6-0C3E-0EF20F8208DD}"/>
              </a:ext>
            </a:extLst>
          </p:cNvPr>
          <p:cNvSpPr/>
          <p:nvPr/>
        </p:nvSpPr>
        <p:spPr>
          <a:xfrm>
            <a:off x="675262" y="1063977"/>
            <a:ext cx="1064474" cy="145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243ECA0D-A1DE-3283-54CE-544689553663}"/>
              </a:ext>
            </a:extLst>
          </p:cNvPr>
          <p:cNvSpPr/>
          <p:nvPr/>
        </p:nvSpPr>
        <p:spPr>
          <a:xfrm>
            <a:off x="6126475" y="80543"/>
            <a:ext cx="2374773" cy="2338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s-CO" sz="500" b="0" dirty="0" err="1">
                <a:solidFill>
                  <a:srgbClr val="000000"/>
                </a:solidFill>
                <a:effectLst/>
              </a:rPr>
              <a:t>curl</a:t>
            </a:r>
            <a:r>
              <a:rPr lang="es-CO" sz="500" b="0" dirty="0">
                <a:solidFill>
                  <a:srgbClr val="000000"/>
                </a:solidFill>
                <a:effectLst/>
              </a:rPr>
              <a:t> --</a:t>
            </a:r>
            <a:r>
              <a:rPr lang="es-CO" sz="500" b="0" dirty="0" err="1">
                <a:solidFill>
                  <a:srgbClr val="000000"/>
                </a:solidFill>
                <a:effectLst/>
              </a:rPr>
              <a:t>location</a:t>
            </a:r>
            <a:r>
              <a:rPr lang="es-CO" sz="500" b="0" dirty="0">
                <a:solidFill>
                  <a:srgbClr val="000000"/>
                </a:solidFill>
                <a:effectLst/>
              </a:rPr>
              <a:t> </a:t>
            </a:r>
            <a:r>
              <a:rPr lang="es-CO" sz="500" b="0" dirty="0">
                <a:solidFill>
                  <a:srgbClr val="2A00FF"/>
                </a:solidFill>
                <a:effectLst/>
              </a:rPr>
              <a:t>'https://</a:t>
            </a:r>
            <a:r>
              <a:rPr lang="es-CO" sz="500" b="0" dirty="0" err="1">
                <a:solidFill>
                  <a:srgbClr val="2A00FF"/>
                </a:solidFill>
                <a:effectLst/>
              </a:rPr>
              <a:t>opensource-demo.orangehrmlive.com</a:t>
            </a:r>
            <a:r>
              <a:rPr lang="es-CO" sz="500" b="0" dirty="0">
                <a:solidFill>
                  <a:srgbClr val="2A00FF"/>
                </a:solidFill>
                <a:effectLst/>
              </a:rPr>
              <a:t>/web/</a:t>
            </a:r>
            <a:r>
              <a:rPr lang="es-CO" sz="500" b="0" dirty="0" err="1">
                <a:solidFill>
                  <a:srgbClr val="2A00FF"/>
                </a:solidFill>
                <a:effectLst/>
              </a:rPr>
              <a:t>index.php</a:t>
            </a:r>
            <a:r>
              <a:rPr lang="es-CO" sz="500" b="0" dirty="0">
                <a:solidFill>
                  <a:srgbClr val="2A00FF"/>
                </a:solidFill>
                <a:effectLst/>
              </a:rPr>
              <a:t>/api/v2/</a:t>
            </a:r>
            <a:r>
              <a:rPr lang="es-CO" sz="500" b="0" dirty="0" err="1">
                <a:solidFill>
                  <a:srgbClr val="2A00FF"/>
                </a:solidFill>
                <a:effectLst/>
              </a:rPr>
              <a:t>pim</a:t>
            </a:r>
            <a:r>
              <a:rPr lang="es-CO" sz="500" b="0" dirty="0">
                <a:solidFill>
                  <a:srgbClr val="2A00FF"/>
                </a:solidFill>
                <a:effectLst/>
              </a:rPr>
              <a:t>/</a:t>
            </a:r>
            <a:r>
              <a:rPr lang="es-CO" sz="500" b="0" dirty="0" err="1">
                <a:solidFill>
                  <a:srgbClr val="2A00FF"/>
                </a:solidFill>
                <a:effectLst/>
              </a:rPr>
              <a:t>employees</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Accept</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'Content-</a:t>
            </a:r>
            <a:r>
              <a:rPr lang="es-CO" sz="500" b="0" dirty="0" err="1">
                <a:solidFill>
                  <a:srgbClr val="2A00FF"/>
                </a:solidFill>
                <a:effectLst/>
              </a:rPr>
              <a:t>Type</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'Cookie: </a:t>
            </a:r>
            <a:r>
              <a:rPr lang="es-CO" sz="500" b="0" dirty="0" err="1">
                <a:solidFill>
                  <a:srgbClr val="2A00FF"/>
                </a:solidFill>
                <a:effectLst/>
              </a:rPr>
              <a:t>orangehrm</a:t>
            </a:r>
            <a:r>
              <a:rPr lang="es-CO" sz="500" b="0" dirty="0">
                <a:solidFill>
                  <a:srgbClr val="2A00FF"/>
                </a:solidFill>
                <a:effectLst/>
              </a:rPr>
              <a:t>=fov7chn33thr19s38kifar6a42; </a:t>
            </a:r>
            <a:r>
              <a:rPr lang="es-CO" sz="500" b="0" dirty="0" err="1">
                <a:solidFill>
                  <a:srgbClr val="2A00FF"/>
                </a:solidFill>
                <a:effectLst/>
              </a:rPr>
              <a:t>orangehrm</a:t>
            </a:r>
            <a:r>
              <a:rPr lang="es-CO" sz="500" b="0" dirty="0">
                <a:solidFill>
                  <a:srgbClr val="2A00FF"/>
                </a:solidFill>
                <a:effectLst/>
              </a:rPr>
              <a:t>=50obb6pdr6g107r53ij22rn1ns; </a:t>
            </a:r>
            <a:r>
              <a:rPr lang="es-CO" sz="500" b="0" dirty="0" err="1">
                <a:solidFill>
                  <a:srgbClr val="2A00FF"/>
                </a:solidFill>
                <a:effectLst/>
              </a:rPr>
              <a:t>orangehrm</a:t>
            </a:r>
            <a:r>
              <a:rPr lang="es-CO" sz="500" b="0" dirty="0">
                <a:solidFill>
                  <a:srgbClr val="2A00FF"/>
                </a:solidFill>
                <a:effectLst/>
              </a:rPr>
              <a:t>=50obb6pdr6g107r53ij22rn1ns'</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1" dirty="0">
                <a:solidFill>
                  <a:srgbClr val="800555"/>
                </a:solidFill>
                <a:effectLst/>
              </a:rPr>
              <a:t>data</a:t>
            </a:r>
            <a:r>
              <a:rPr lang="es-CO" sz="500" b="0" dirty="0">
                <a:solidFill>
                  <a:srgbClr val="000000"/>
                </a:solidFill>
                <a:effectLst/>
              </a:rPr>
              <a:t> </a:t>
            </a:r>
            <a:r>
              <a:rPr lang="es-CO" sz="500" b="0" dirty="0">
                <a:solidFill>
                  <a:srgbClr val="2A00FF"/>
                </a:solidFill>
                <a:effectLst/>
              </a:rPr>
              <a:t>'{</a:t>
            </a:r>
            <a:endParaRPr lang="es-CO" sz="500" b="0" dirty="0">
              <a:solidFill>
                <a:srgbClr val="000000"/>
              </a:solidFill>
              <a:effectLst/>
            </a:endParaRPr>
          </a:p>
          <a:p>
            <a:pPr>
              <a:lnSpc>
                <a:spcPts val="1350"/>
              </a:lnSpc>
              <a:buNone/>
            </a:pPr>
            <a:r>
              <a:rPr lang="es-CO" sz="500" b="0" dirty="0">
                <a:solidFill>
                  <a:srgbClr val="2A00FF"/>
                </a:solidFill>
                <a:effectLst/>
              </a:rPr>
              <a:t>"</a:t>
            </a:r>
            <a:r>
              <a:rPr lang="es-CO" sz="500" b="0" dirty="0" err="1">
                <a:solidFill>
                  <a:srgbClr val="2A00FF"/>
                </a:solidFill>
                <a:effectLst/>
              </a:rPr>
              <a:t>firstName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"Carlos"</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lastName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"Ramírez"</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middleName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Andréssss</a:t>
            </a:r>
            <a:r>
              <a:rPr lang="es-CO" sz="500" b="0" dirty="0">
                <a:solidFill>
                  <a:srgbClr val="2A00FF"/>
                </a:solidFill>
                <a:effectLst/>
              </a:rPr>
              <a:t>"</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employeeId</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"4767"</a:t>
            </a:r>
            <a:endParaRPr lang="es-CO" sz="500" b="0" dirty="0">
              <a:solidFill>
                <a:srgbClr val="000000"/>
              </a:solidFill>
              <a:effectLst/>
            </a:endParaRPr>
          </a:p>
          <a:p>
            <a:pPr>
              <a:lnSpc>
                <a:spcPts val="1350"/>
              </a:lnSpc>
            </a:pPr>
            <a:r>
              <a:rPr lang="es-CO" sz="500" b="0" dirty="0">
                <a:solidFill>
                  <a:srgbClr val="000000"/>
                </a:solidFill>
                <a:effectLst/>
                <a:latin typeface="IBMPlexMono"/>
              </a:rPr>
              <a:t>}</a:t>
            </a:r>
            <a:r>
              <a:rPr lang="es-CO" sz="500" b="0" dirty="0">
                <a:solidFill>
                  <a:srgbClr val="2A00FF"/>
                </a:solidFill>
                <a:effectLst/>
                <a:latin typeface="IBMPlexMono"/>
              </a:rPr>
              <a:t>'</a:t>
            </a:r>
            <a:endParaRPr lang="es-CO" sz="500" b="0" dirty="0">
              <a:solidFill>
                <a:srgbClr val="000000"/>
              </a:solidFill>
              <a:effectLst/>
              <a:latin typeface="IBMPlexMono"/>
            </a:endParaRPr>
          </a:p>
          <a:p>
            <a:pPr algn="ctr"/>
            <a:endParaRPr lang="es-CO" sz="800" dirty="0">
              <a:solidFill>
                <a:schemeClr val="accent6"/>
              </a:solidFill>
            </a:endParaRPr>
          </a:p>
        </p:txBody>
      </p:sp>
      <p:cxnSp>
        <p:nvCxnSpPr>
          <p:cNvPr id="10" name="Conector recto de flecha 9">
            <a:extLst>
              <a:ext uri="{FF2B5EF4-FFF2-40B4-BE49-F238E27FC236}">
                <a16:creationId xmlns:a16="http://schemas.microsoft.com/office/drawing/2014/main" id="{51382BE9-03E6-32FE-74CF-5E5E5F461B22}"/>
              </a:ext>
            </a:extLst>
          </p:cNvPr>
          <p:cNvCxnSpPr>
            <a:cxnSpLocks/>
          </p:cNvCxnSpPr>
          <p:nvPr/>
        </p:nvCxnSpPr>
        <p:spPr>
          <a:xfrm>
            <a:off x="1739736" y="1136857"/>
            <a:ext cx="4364181" cy="33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F5B8EBFD-4D60-3688-F065-1093F064DE79}"/>
              </a:ext>
            </a:extLst>
          </p:cNvPr>
          <p:cNvPicPr>
            <a:picLocks noChangeAspect="1"/>
          </p:cNvPicPr>
          <p:nvPr/>
        </p:nvPicPr>
        <p:blipFill>
          <a:blip r:embed="rId4"/>
          <a:stretch>
            <a:fillRect/>
          </a:stretch>
        </p:blipFill>
        <p:spPr>
          <a:xfrm>
            <a:off x="59377" y="2419048"/>
            <a:ext cx="7772400" cy="2520654"/>
          </a:xfrm>
          <a:prstGeom prst="rect">
            <a:avLst/>
          </a:prstGeom>
        </p:spPr>
      </p:pic>
      <p:sp>
        <p:nvSpPr>
          <p:cNvPr id="15" name="Rectángulo 14">
            <a:extLst>
              <a:ext uri="{FF2B5EF4-FFF2-40B4-BE49-F238E27FC236}">
                <a16:creationId xmlns:a16="http://schemas.microsoft.com/office/drawing/2014/main" id="{48CF88CE-7D5A-621A-F0E2-86FC55452A24}"/>
              </a:ext>
            </a:extLst>
          </p:cNvPr>
          <p:cNvSpPr/>
          <p:nvPr/>
        </p:nvSpPr>
        <p:spPr>
          <a:xfrm>
            <a:off x="247749" y="2571750"/>
            <a:ext cx="1284168" cy="1476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D0466747-022A-A1A9-50AC-845FA5196E9F}"/>
              </a:ext>
            </a:extLst>
          </p:cNvPr>
          <p:cNvSpPr/>
          <p:nvPr/>
        </p:nvSpPr>
        <p:spPr>
          <a:xfrm>
            <a:off x="2249266" y="3225598"/>
            <a:ext cx="1284168" cy="1476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123D472C-6DDD-946D-4A89-B38050443820}"/>
              </a:ext>
            </a:extLst>
          </p:cNvPr>
          <p:cNvSpPr/>
          <p:nvPr/>
        </p:nvSpPr>
        <p:spPr>
          <a:xfrm>
            <a:off x="4134183" y="3225597"/>
            <a:ext cx="1284168" cy="1476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0911E760-AC08-4993-0C84-501E4FFED06A}"/>
              </a:ext>
            </a:extLst>
          </p:cNvPr>
          <p:cNvSpPr/>
          <p:nvPr/>
        </p:nvSpPr>
        <p:spPr>
          <a:xfrm>
            <a:off x="3075299" y="3463079"/>
            <a:ext cx="1284168" cy="147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B07D6502-BDCE-BADA-5283-52537F5223EB}"/>
              </a:ext>
            </a:extLst>
          </p:cNvPr>
          <p:cNvSpPr/>
          <p:nvPr/>
        </p:nvSpPr>
        <p:spPr>
          <a:xfrm>
            <a:off x="2231859" y="3443966"/>
            <a:ext cx="701346" cy="1476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Google Shape;315;p51">
            <a:extLst>
              <a:ext uri="{FF2B5EF4-FFF2-40B4-BE49-F238E27FC236}">
                <a16:creationId xmlns:a16="http://schemas.microsoft.com/office/drawing/2014/main" id="{E73A2A8A-271C-5842-4E1F-8B45272D50DE}"/>
              </a:ext>
            </a:extLst>
          </p:cNvPr>
          <p:cNvSpPr/>
          <p:nvPr/>
        </p:nvSpPr>
        <p:spPr>
          <a:xfrm>
            <a:off x="4757149" y="3602185"/>
            <a:ext cx="2693535" cy="10449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1;p42">
            <a:extLst>
              <a:ext uri="{FF2B5EF4-FFF2-40B4-BE49-F238E27FC236}">
                <a16:creationId xmlns:a16="http://schemas.microsoft.com/office/drawing/2014/main" id="{971A16B6-63B2-C754-B405-E7D6C59DB6B1}"/>
              </a:ext>
            </a:extLst>
          </p:cNvPr>
          <p:cNvSpPr txBox="1">
            <a:spLocks/>
          </p:cNvSpPr>
          <p:nvPr/>
        </p:nvSpPr>
        <p:spPr>
          <a:xfrm>
            <a:off x="4572000" y="3894796"/>
            <a:ext cx="3081751"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Llenar campos correspondientes al servicio</a:t>
            </a:r>
          </a:p>
        </p:txBody>
      </p:sp>
    </p:spTree>
    <p:extLst>
      <p:ext uri="{BB962C8B-B14F-4D97-AF65-F5344CB8AC3E}">
        <p14:creationId xmlns:p14="http://schemas.microsoft.com/office/powerpoint/2010/main" val="429441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92B43CBE-BF79-2223-3402-49A8CF6BE024}"/>
            </a:ext>
          </a:extLst>
        </p:cNvPr>
        <p:cNvGrpSpPr/>
        <p:nvPr/>
      </p:nvGrpSpPr>
      <p:grpSpPr>
        <a:xfrm>
          <a:off x="0" y="0"/>
          <a:ext cx="0" cy="0"/>
          <a:chOff x="0" y="0"/>
          <a:chExt cx="0" cy="0"/>
        </a:xfrm>
      </p:grpSpPr>
      <p:pic>
        <p:nvPicPr>
          <p:cNvPr id="15" name="Imagen 14">
            <a:extLst>
              <a:ext uri="{FF2B5EF4-FFF2-40B4-BE49-F238E27FC236}">
                <a16:creationId xmlns:a16="http://schemas.microsoft.com/office/drawing/2014/main" id="{E37AB432-EFC4-4BAA-D67E-37AB0F73E5A6}"/>
              </a:ext>
            </a:extLst>
          </p:cNvPr>
          <p:cNvPicPr>
            <a:picLocks noChangeAspect="1"/>
          </p:cNvPicPr>
          <p:nvPr/>
        </p:nvPicPr>
        <p:blipFill>
          <a:blip r:embed="rId3"/>
          <a:stretch>
            <a:fillRect/>
          </a:stretch>
        </p:blipFill>
        <p:spPr>
          <a:xfrm>
            <a:off x="95003" y="286867"/>
            <a:ext cx="7772400" cy="1469387"/>
          </a:xfrm>
          <a:prstGeom prst="rect">
            <a:avLst/>
          </a:prstGeom>
        </p:spPr>
      </p:pic>
      <p:sp>
        <p:nvSpPr>
          <p:cNvPr id="6" name="Google Shape;315;p51">
            <a:extLst>
              <a:ext uri="{FF2B5EF4-FFF2-40B4-BE49-F238E27FC236}">
                <a16:creationId xmlns:a16="http://schemas.microsoft.com/office/drawing/2014/main" id="{F9D82F8B-F959-AFC6-6785-0E982012158F}"/>
              </a:ext>
            </a:extLst>
          </p:cNvPr>
          <p:cNvSpPr/>
          <p:nvPr/>
        </p:nvSpPr>
        <p:spPr>
          <a:xfrm>
            <a:off x="6759977" y="1269429"/>
            <a:ext cx="2693535" cy="10449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1;p42">
            <a:extLst>
              <a:ext uri="{FF2B5EF4-FFF2-40B4-BE49-F238E27FC236}">
                <a16:creationId xmlns:a16="http://schemas.microsoft.com/office/drawing/2014/main" id="{BB906D24-39EB-2114-A0D0-F4F96049BE6D}"/>
              </a:ext>
            </a:extLst>
          </p:cNvPr>
          <p:cNvSpPr txBox="1">
            <a:spLocks/>
          </p:cNvSpPr>
          <p:nvPr/>
        </p:nvSpPr>
        <p:spPr>
          <a:xfrm>
            <a:off x="6759977" y="1437594"/>
            <a:ext cx="2544342"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Crear los </a:t>
            </a:r>
            <a:r>
              <a:rPr lang="es-CO" sz="1000" dirty="0" err="1"/>
              <a:t>headers</a:t>
            </a:r>
            <a:r>
              <a:rPr lang="es-CO" sz="1000" dirty="0"/>
              <a:t> correspondientes en </a:t>
            </a:r>
            <a:r>
              <a:rPr lang="es-CO" sz="1000" dirty="0" err="1"/>
              <a:t>Jmater</a:t>
            </a:r>
            <a:r>
              <a:rPr lang="es-CO" sz="1000" dirty="0"/>
              <a:t> del API  con el Cookie para que corra correctamente</a:t>
            </a:r>
          </a:p>
        </p:txBody>
      </p:sp>
      <p:sp>
        <p:nvSpPr>
          <p:cNvPr id="10" name="Rectángulo 9">
            <a:extLst>
              <a:ext uri="{FF2B5EF4-FFF2-40B4-BE49-F238E27FC236}">
                <a16:creationId xmlns:a16="http://schemas.microsoft.com/office/drawing/2014/main" id="{D167E6B6-3367-F6FC-E36E-C53CF24EA977}"/>
              </a:ext>
            </a:extLst>
          </p:cNvPr>
          <p:cNvSpPr/>
          <p:nvPr/>
        </p:nvSpPr>
        <p:spPr>
          <a:xfrm>
            <a:off x="303780" y="696154"/>
            <a:ext cx="1263763" cy="935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8554035-5D82-79F8-48CD-DBD6999C463B}"/>
              </a:ext>
            </a:extLst>
          </p:cNvPr>
          <p:cNvSpPr/>
          <p:nvPr/>
        </p:nvSpPr>
        <p:spPr>
          <a:xfrm>
            <a:off x="2228237" y="1213859"/>
            <a:ext cx="5104776" cy="1043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41E983B-FB87-CBAF-06C0-362E7F82C331}"/>
              </a:ext>
            </a:extLst>
          </p:cNvPr>
          <p:cNvSpPr/>
          <p:nvPr/>
        </p:nvSpPr>
        <p:spPr>
          <a:xfrm>
            <a:off x="5799903" y="2518128"/>
            <a:ext cx="2374773" cy="2338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s-CO" sz="500" b="0" dirty="0" err="1">
                <a:solidFill>
                  <a:srgbClr val="000000"/>
                </a:solidFill>
                <a:effectLst/>
              </a:rPr>
              <a:t>curl</a:t>
            </a:r>
            <a:r>
              <a:rPr lang="es-CO" sz="500" b="0" dirty="0">
                <a:solidFill>
                  <a:srgbClr val="000000"/>
                </a:solidFill>
                <a:effectLst/>
              </a:rPr>
              <a:t> --</a:t>
            </a:r>
            <a:r>
              <a:rPr lang="es-CO" sz="500" b="0" dirty="0" err="1">
                <a:solidFill>
                  <a:srgbClr val="000000"/>
                </a:solidFill>
                <a:effectLst/>
              </a:rPr>
              <a:t>location</a:t>
            </a:r>
            <a:r>
              <a:rPr lang="es-CO" sz="500" b="0" dirty="0">
                <a:solidFill>
                  <a:srgbClr val="000000"/>
                </a:solidFill>
                <a:effectLst/>
              </a:rPr>
              <a:t> </a:t>
            </a:r>
            <a:r>
              <a:rPr lang="es-CO" sz="500" b="0" dirty="0">
                <a:solidFill>
                  <a:srgbClr val="2A00FF"/>
                </a:solidFill>
                <a:effectLst/>
              </a:rPr>
              <a:t>'https://</a:t>
            </a:r>
            <a:r>
              <a:rPr lang="es-CO" sz="500" b="0" dirty="0" err="1">
                <a:solidFill>
                  <a:srgbClr val="2A00FF"/>
                </a:solidFill>
                <a:effectLst/>
              </a:rPr>
              <a:t>opensource-demo.orangehrmlive.com</a:t>
            </a:r>
            <a:r>
              <a:rPr lang="es-CO" sz="500" b="0" dirty="0">
                <a:solidFill>
                  <a:srgbClr val="2A00FF"/>
                </a:solidFill>
                <a:effectLst/>
              </a:rPr>
              <a:t>/web/</a:t>
            </a:r>
            <a:r>
              <a:rPr lang="es-CO" sz="500" b="0" dirty="0" err="1">
                <a:solidFill>
                  <a:srgbClr val="2A00FF"/>
                </a:solidFill>
                <a:effectLst/>
              </a:rPr>
              <a:t>index.php</a:t>
            </a:r>
            <a:r>
              <a:rPr lang="es-CO" sz="500" b="0" dirty="0">
                <a:solidFill>
                  <a:srgbClr val="2A00FF"/>
                </a:solidFill>
                <a:effectLst/>
              </a:rPr>
              <a:t>/api/v2/</a:t>
            </a:r>
            <a:r>
              <a:rPr lang="es-CO" sz="500" b="0" dirty="0" err="1">
                <a:solidFill>
                  <a:srgbClr val="2A00FF"/>
                </a:solidFill>
                <a:effectLst/>
              </a:rPr>
              <a:t>pim</a:t>
            </a:r>
            <a:r>
              <a:rPr lang="es-CO" sz="500" b="0" dirty="0">
                <a:solidFill>
                  <a:srgbClr val="2A00FF"/>
                </a:solidFill>
                <a:effectLst/>
              </a:rPr>
              <a:t>/</a:t>
            </a:r>
            <a:r>
              <a:rPr lang="es-CO" sz="500" b="0" dirty="0" err="1">
                <a:solidFill>
                  <a:srgbClr val="2A00FF"/>
                </a:solidFill>
                <a:effectLst/>
              </a:rPr>
              <a:t>employees</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Accept</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'Content-</a:t>
            </a:r>
            <a:r>
              <a:rPr lang="es-CO" sz="500" b="0" dirty="0" err="1">
                <a:solidFill>
                  <a:srgbClr val="2A00FF"/>
                </a:solidFill>
                <a:effectLst/>
              </a:rPr>
              <a:t>Type</a:t>
            </a:r>
            <a:r>
              <a:rPr lang="es-CO" sz="500" b="0" dirty="0">
                <a:solidFill>
                  <a:srgbClr val="2A00FF"/>
                </a:solidFill>
                <a:effectLst/>
              </a:rPr>
              <a:t>: </a:t>
            </a:r>
            <a:r>
              <a:rPr lang="es-CO" sz="500" b="0" dirty="0" err="1">
                <a:solidFill>
                  <a:srgbClr val="2A00FF"/>
                </a:solidFill>
                <a:effectLst/>
              </a:rPr>
              <a:t>application</a:t>
            </a:r>
            <a:r>
              <a:rPr lang="es-CO" sz="500" b="0" dirty="0">
                <a:solidFill>
                  <a:srgbClr val="2A00FF"/>
                </a:solidFill>
                <a:effectLst/>
              </a:rPr>
              <a:t>/</a:t>
            </a:r>
            <a:r>
              <a:rPr lang="es-CO" sz="500" b="0" dirty="0" err="1">
                <a:solidFill>
                  <a:srgbClr val="2A00FF"/>
                </a:solidFill>
                <a:effectLst/>
              </a:rPr>
              <a:t>json</a:t>
            </a:r>
            <a:r>
              <a:rPr lang="es-CO" sz="500" b="0" dirty="0">
                <a:solidFill>
                  <a:srgbClr val="2A00FF"/>
                </a:solidFill>
                <a:effectLst/>
              </a:rPr>
              <a:t>'</a:t>
            </a:r>
            <a:r>
              <a:rPr lang="es-CO" sz="500" b="0" dirty="0">
                <a:solidFill>
                  <a:srgbClr val="000000"/>
                </a:solidFill>
                <a:effectLst/>
              </a:rPr>
              <a:t> \</a:t>
            </a:r>
          </a:p>
          <a:p>
            <a:pPr>
              <a:lnSpc>
                <a:spcPts val="1350"/>
              </a:lnSpc>
            </a:pPr>
            <a:r>
              <a:rPr lang="es-CO" sz="500" b="0" dirty="0">
                <a:solidFill>
                  <a:srgbClr val="000000"/>
                </a:solidFill>
                <a:effectLst/>
              </a:rPr>
              <a:t>--</a:t>
            </a:r>
            <a:r>
              <a:rPr lang="es-CO" sz="500" b="0" dirty="0" err="1">
                <a:solidFill>
                  <a:srgbClr val="000000"/>
                </a:solidFill>
                <a:effectLst/>
              </a:rPr>
              <a:t>header</a:t>
            </a:r>
            <a:r>
              <a:rPr lang="es-CO" sz="500" b="0" dirty="0">
                <a:solidFill>
                  <a:srgbClr val="000000"/>
                </a:solidFill>
                <a:effectLst/>
              </a:rPr>
              <a:t> </a:t>
            </a:r>
            <a:r>
              <a:rPr lang="es-CO" sz="500" b="0" dirty="0">
                <a:solidFill>
                  <a:srgbClr val="2A00FF"/>
                </a:solidFill>
                <a:effectLst/>
              </a:rPr>
              <a:t>'Cookie: </a:t>
            </a:r>
            <a:r>
              <a:rPr lang="es-CO" sz="500" b="0" dirty="0" err="1">
                <a:solidFill>
                  <a:srgbClr val="2A00FF"/>
                </a:solidFill>
                <a:effectLst/>
              </a:rPr>
              <a:t>orangehrm</a:t>
            </a:r>
            <a:r>
              <a:rPr lang="es-CO" sz="500" b="0" dirty="0">
                <a:solidFill>
                  <a:srgbClr val="2A00FF"/>
                </a:solidFill>
                <a:effectLst/>
              </a:rPr>
              <a:t>=f80p22ssblakiabrhsr39m1a1e; </a:t>
            </a:r>
            <a:r>
              <a:rPr lang="es-CO" sz="500" b="0" dirty="0" err="1">
                <a:solidFill>
                  <a:srgbClr val="2A00FF"/>
                </a:solidFill>
                <a:effectLst/>
              </a:rPr>
              <a:t>orangehrm</a:t>
            </a:r>
            <a:r>
              <a:rPr lang="es-CO" sz="500" b="0" dirty="0">
                <a:solidFill>
                  <a:srgbClr val="2A00FF"/>
                </a:solidFill>
                <a:effectLst/>
              </a:rPr>
              <a:t>=50obb6pdr6g107r53ij22rn1ns; </a:t>
            </a:r>
            <a:r>
              <a:rPr lang="es-CO" sz="500" b="0" dirty="0" err="1">
                <a:solidFill>
                  <a:srgbClr val="2A00FF"/>
                </a:solidFill>
                <a:effectLst/>
              </a:rPr>
              <a:t>orangehrm</a:t>
            </a:r>
            <a:r>
              <a:rPr lang="es-CO" sz="500" b="0" dirty="0">
                <a:solidFill>
                  <a:srgbClr val="2A00FF"/>
                </a:solidFill>
                <a:effectLst/>
              </a:rPr>
              <a:t>=50obb6pdr6g107r53ij22rn1ns'</a:t>
            </a:r>
            <a:r>
              <a:rPr lang="es-CO" sz="500" b="0" dirty="0">
                <a:solidFill>
                  <a:srgbClr val="000000"/>
                </a:solidFill>
                <a:effectLst/>
              </a:rPr>
              <a:t> \</a:t>
            </a:r>
          </a:p>
          <a:p>
            <a:pPr>
              <a:lnSpc>
                <a:spcPts val="1350"/>
              </a:lnSpc>
              <a:buNone/>
            </a:pPr>
            <a:r>
              <a:rPr lang="es-CO" sz="500" b="0" dirty="0">
                <a:solidFill>
                  <a:srgbClr val="000000"/>
                </a:solidFill>
                <a:effectLst/>
              </a:rPr>
              <a:t>--</a:t>
            </a:r>
            <a:r>
              <a:rPr lang="es-CO" sz="500" b="1" dirty="0">
                <a:solidFill>
                  <a:srgbClr val="800555"/>
                </a:solidFill>
                <a:effectLst/>
              </a:rPr>
              <a:t>data</a:t>
            </a:r>
            <a:r>
              <a:rPr lang="es-CO" sz="500" b="0" dirty="0">
                <a:solidFill>
                  <a:srgbClr val="000000"/>
                </a:solidFill>
                <a:effectLst/>
              </a:rPr>
              <a:t> </a:t>
            </a:r>
            <a:r>
              <a:rPr lang="es-CO" sz="500" b="0" dirty="0">
                <a:solidFill>
                  <a:srgbClr val="2A00FF"/>
                </a:solidFill>
                <a:effectLst/>
              </a:rPr>
              <a:t>'{</a:t>
            </a:r>
            <a:endParaRPr lang="es-CO" sz="500" b="0" dirty="0">
              <a:solidFill>
                <a:srgbClr val="000000"/>
              </a:solidFill>
              <a:effectLst/>
            </a:endParaRPr>
          </a:p>
          <a:p>
            <a:pPr>
              <a:lnSpc>
                <a:spcPts val="1350"/>
              </a:lnSpc>
              <a:buNone/>
            </a:pPr>
            <a:r>
              <a:rPr lang="es-CO" sz="500" b="0" dirty="0">
                <a:solidFill>
                  <a:srgbClr val="2A00FF"/>
                </a:solidFill>
                <a:effectLst/>
              </a:rPr>
              <a:t>"</a:t>
            </a:r>
            <a:r>
              <a:rPr lang="es-CO" sz="500" b="0" dirty="0" err="1">
                <a:solidFill>
                  <a:srgbClr val="2A00FF"/>
                </a:solidFill>
                <a:effectLst/>
              </a:rPr>
              <a:t>firstName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"Carlos"</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lastName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"Ramírez"</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middleName</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a:t>
            </a:r>
            <a:r>
              <a:rPr lang="es-CO" sz="500" b="0" dirty="0" err="1">
                <a:solidFill>
                  <a:srgbClr val="2A00FF"/>
                </a:solidFill>
                <a:effectLst/>
              </a:rPr>
              <a:t>Andréssss</a:t>
            </a:r>
            <a:r>
              <a:rPr lang="es-CO" sz="500" b="0" dirty="0">
                <a:solidFill>
                  <a:srgbClr val="2A00FF"/>
                </a:solidFill>
                <a:effectLst/>
              </a:rPr>
              <a:t>"</a:t>
            </a:r>
            <a:r>
              <a:rPr lang="es-CO" sz="500" b="0" dirty="0">
                <a:solidFill>
                  <a:srgbClr val="000000"/>
                </a:solidFill>
                <a:effectLst/>
              </a:rPr>
              <a:t>,</a:t>
            </a:r>
          </a:p>
          <a:p>
            <a:pPr>
              <a:lnSpc>
                <a:spcPts val="1350"/>
              </a:lnSpc>
              <a:buNone/>
            </a:pPr>
            <a:r>
              <a:rPr lang="es-CO" sz="500" b="0" dirty="0">
                <a:solidFill>
                  <a:srgbClr val="2A00FF"/>
                </a:solidFill>
                <a:effectLst/>
              </a:rPr>
              <a:t>"</a:t>
            </a:r>
            <a:r>
              <a:rPr lang="es-CO" sz="500" b="0" dirty="0" err="1">
                <a:solidFill>
                  <a:srgbClr val="2A00FF"/>
                </a:solidFill>
                <a:effectLst/>
              </a:rPr>
              <a:t>employeeId</a:t>
            </a:r>
            <a:r>
              <a:rPr lang="es-CO" sz="500" b="0" dirty="0">
                <a:solidFill>
                  <a:srgbClr val="2A00FF"/>
                </a:solidFill>
                <a:effectLst/>
              </a:rPr>
              <a:t>"</a:t>
            </a:r>
            <a:r>
              <a:rPr lang="es-CO" sz="500" b="0" dirty="0">
                <a:solidFill>
                  <a:srgbClr val="000000"/>
                </a:solidFill>
                <a:effectLst/>
              </a:rPr>
              <a:t>: </a:t>
            </a:r>
            <a:r>
              <a:rPr lang="es-CO" sz="500" b="0" dirty="0">
                <a:solidFill>
                  <a:srgbClr val="2A00FF"/>
                </a:solidFill>
                <a:effectLst/>
              </a:rPr>
              <a:t>"4767"</a:t>
            </a:r>
            <a:endParaRPr lang="es-CO" sz="500" b="0" dirty="0">
              <a:solidFill>
                <a:srgbClr val="000000"/>
              </a:solidFill>
              <a:effectLst/>
            </a:endParaRPr>
          </a:p>
          <a:p>
            <a:pPr>
              <a:lnSpc>
                <a:spcPts val="1350"/>
              </a:lnSpc>
            </a:pPr>
            <a:r>
              <a:rPr lang="es-CO" sz="500" b="0" dirty="0">
                <a:solidFill>
                  <a:srgbClr val="000000"/>
                </a:solidFill>
                <a:effectLst/>
                <a:latin typeface="IBMPlexMono"/>
              </a:rPr>
              <a:t>}</a:t>
            </a:r>
            <a:r>
              <a:rPr lang="es-CO" sz="500" b="0" dirty="0">
                <a:solidFill>
                  <a:srgbClr val="2A00FF"/>
                </a:solidFill>
                <a:effectLst/>
                <a:latin typeface="IBMPlexMono"/>
              </a:rPr>
              <a:t>'</a:t>
            </a:r>
            <a:endParaRPr lang="es-CO" sz="500" b="0" dirty="0">
              <a:solidFill>
                <a:srgbClr val="000000"/>
              </a:solidFill>
              <a:effectLst/>
              <a:latin typeface="IBMPlexMono"/>
            </a:endParaRPr>
          </a:p>
          <a:p>
            <a:pPr algn="ctr"/>
            <a:endParaRPr lang="es-CO" sz="800" dirty="0">
              <a:solidFill>
                <a:schemeClr val="accent6"/>
              </a:solidFill>
            </a:endParaRPr>
          </a:p>
        </p:txBody>
      </p:sp>
      <p:cxnSp>
        <p:nvCxnSpPr>
          <p:cNvPr id="16" name="Conector recto de flecha 15">
            <a:extLst>
              <a:ext uri="{FF2B5EF4-FFF2-40B4-BE49-F238E27FC236}">
                <a16:creationId xmlns:a16="http://schemas.microsoft.com/office/drawing/2014/main" id="{45E9A667-A2C2-4213-BB9B-7DD7DE88B43A}"/>
              </a:ext>
            </a:extLst>
          </p:cNvPr>
          <p:cNvCxnSpPr>
            <a:cxnSpLocks/>
          </p:cNvCxnSpPr>
          <p:nvPr/>
        </p:nvCxnSpPr>
        <p:spPr>
          <a:xfrm>
            <a:off x="4613565" y="1318160"/>
            <a:ext cx="1472539" cy="1917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0" name="Imagen 19">
            <a:extLst>
              <a:ext uri="{FF2B5EF4-FFF2-40B4-BE49-F238E27FC236}">
                <a16:creationId xmlns:a16="http://schemas.microsoft.com/office/drawing/2014/main" id="{1AB7E8D4-99A1-A46E-23CC-652A54B9939C}"/>
              </a:ext>
            </a:extLst>
          </p:cNvPr>
          <p:cNvPicPr>
            <a:picLocks noChangeAspect="1"/>
          </p:cNvPicPr>
          <p:nvPr/>
        </p:nvPicPr>
        <p:blipFill>
          <a:blip r:embed="rId4"/>
          <a:stretch>
            <a:fillRect/>
          </a:stretch>
        </p:blipFill>
        <p:spPr>
          <a:xfrm>
            <a:off x="95003" y="1978046"/>
            <a:ext cx="5561429" cy="1080164"/>
          </a:xfrm>
          <a:prstGeom prst="rect">
            <a:avLst/>
          </a:prstGeom>
        </p:spPr>
      </p:pic>
      <p:sp>
        <p:nvSpPr>
          <p:cNvPr id="21" name="Rectángulo 20">
            <a:extLst>
              <a:ext uri="{FF2B5EF4-FFF2-40B4-BE49-F238E27FC236}">
                <a16:creationId xmlns:a16="http://schemas.microsoft.com/office/drawing/2014/main" id="{497D0415-80CA-8158-4AB5-C8BA4CC044BC}"/>
              </a:ext>
            </a:extLst>
          </p:cNvPr>
          <p:cNvSpPr/>
          <p:nvPr/>
        </p:nvSpPr>
        <p:spPr>
          <a:xfrm>
            <a:off x="188985" y="2314335"/>
            <a:ext cx="1263763" cy="935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de flecha 21">
            <a:extLst>
              <a:ext uri="{FF2B5EF4-FFF2-40B4-BE49-F238E27FC236}">
                <a16:creationId xmlns:a16="http://schemas.microsoft.com/office/drawing/2014/main" id="{30866218-02B8-B5B5-9B41-973ED8C20510}"/>
              </a:ext>
            </a:extLst>
          </p:cNvPr>
          <p:cNvCxnSpPr>
            <a:cxnSpLocks/>
          </p:cNvCxnSpPr>
          <p:nvPr/>
        </p:nvCxnSpPr>
        <p:spPr>
          <a:xfrm>
            <a:off x="1052454" y="2477181"/>
            <a:ext cx="1472539" cy="1917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Google Shape;315;p51">
            <a:extLst>
              <a:ext uri="{FF2B5EF4-FFF2-40B4-BE49-F238E27FC236}">
                <a16:creationId xmlns:a16="http://schemas.microsoft.com/office/drawing/2014/main" id="{BF08FF12-CB6B-D994-A4C9-65E32F78C322}"/>
              </a:ext>
            </a:extLst>
          </p:cNvPr>
          <p:cNvSpPr/>
          <p:nvPr/>
        </p:nvSpPr>
        <p:spPr>
          <a:xfrm>
            <a:off x="2524993" y="4040338"/>
            <a:ext cx="2693535" cy="10449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p42">
            <a:extLst>
              <a:ext uri="{FF2B5EF4-FFF2-40B4-BE49-F238E27FC236}">
                <a16:creationId xmlns:a16="http://schemas.microsoft.com/office/drawing/2014/main" id="{94171ADD-0DA1-0761-6F44-489492ED30C2}"/>
              </a:ext>
            </a:extLst>
          </p:cNvPr>
          <p:cNvSpPr txBox="1">
            <a:spLocks/>
          </p:cNvSpPr>
          <p:nvPr/>
        </p:nvSpPr>
        <p:spPr>
          <a:xfrm>
            <a:off x="2524993" y="4286982"/>
            <a:ext cx="2544342" cy="35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Visualizar la respuesta</a:t>
            </a:r>
          </a:p>
        </p:txBody>
      </p:sp>
    </p:spTree>
    <p:extLst>
      <p:ext uri="{BB962C8B-B14F-4D97-AF65-F5344CB8AC3E}">
        <p14:creationId xmlns:p14="http://schemas.microsoft.com/office/powerpoint/2010/main" val="2126596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439552" y="2654126"/>
            <a:ext cx="249005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AUTOMATIZACION API’S</a:t>
            </a:r>
            <a:endParaRPr dirty="0"/>
          </a:p>
        </p:txBody>
      </p:sp>
      <p:sp>
        <p:nvSpPr>
          <p:cNvPr id="181" name="Google Shape;181;p40"/>
          <p:cNvSpPr txBox="1">
            <a:spLocks noGrp="1"/>
          </p:cNvSpPr>
          <p:nvPr>
            <p:ph type="title" idx="2"/>
          </p:nvPr>
        </p:nvSpPr>
        <p:spPr>
          <a:xfrm>
            <a:off x="6106687" y="2505339"/>
            <a:ext cx="2307925"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PERFORMANCE</a:t>
            </a:r>
            <a:endParaRPr dirty="0"/>
          </a:p>
        </p:txBody>
      </p:sp>
      <p:sp>
        <p:nvSpPr>
          <p:cNvPr id="183" name="Google Shape;183;p40"/>
          <p:cNvSpPr txBox="1">
            <a:spLocks noGrp="1"/>
          </p:cNvSpPr>
          <p:nvPr>
            <p:ph type="title" idx="4"/>
          </p:nvPr>
        </p:nvSpPr>
        <p:spPr>
          <a:xfrm>
            <a:off x="674019" y="2654126"/>
            <a:ext cx="267447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AUTOMATIZACION E2E</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7C1D27C2-DCB5-C558-D007-334777992F4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FD08DF7-A105-1293-7724-DEE6C14C5903}"/>
              </a:ext>
            </a:extLst>
          </p:cNvPr>
          <p:cNvPicPr>
            <a:picLocks noChangeAspect="1"/>
          </p:cNvPicPr>
          <p:nvPr/>
        </p:nvPicPr>
        <p:blipFill>
          <a:blip r:embed="rId3"/>
          <a:stretch>
            <a:fillRect/>
          </a:stretch>
        </p:blipFill>
        <p:spPr>
          <a:xfrm>
            <a:off x="433449" y="250685"/>
            <a:ext cx="7772400" cy="4349571"/>
          </a:xfrm>
          <a:prstGeom prst="rect">
            <a:avLst/>
          </a:prstGeom>
        </p:spPr>
      </p:pic>
      <p:sp>
        <p:nvSpPr>
          <p:cNvPr id="6" name="Rectángulo 5">
            <a:extLst>
              <a:ext uri="{FF2B5EF4-FFF2-40B4-BE49-F238E27FC236}">
                <a16:creationId xmlns:a16="http://schemas.microsoft.com/office/drawing/2014/main" id="{65B7D011-F2C3-8922-4776-9F20310F6206}"/>
              </a:ext>
            </a:extLst>
          </p:cNvPr>
          <p:cNvSpPr/>
          <p:nvPr/>
        </p:nvSpPr>
        <p:spPr>
          <a:xfrm>
            <a:off x="2430118" y="1397927"/>
            <a:ext cx="1340298" cy="23724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6D860020-4F40-C1C0-8234-0BECF81FB3E1}"/>
              </a:ext>
            </a:extLst>
          </p:cNvPr>
          <p:cNvSpPr/>
          <p:nvPr/>
        </p:nvSpPr>
        <p:spPr>
          <a:xfrm>
            <a:off x="2979350" y="992187"/>
            <a:ext cx="2993937" cy="2012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11B3ABE0-7D9D-9EE3-FE1C-02F0363604B0}"/>
              </a:ext>
            </a:extLst>
          </p:cNvPr>
          <p:cNvPicPr>
            <a:picLocks noChangeAspect="1"/>
          </p:cNvPicPr>
          <p:nvPr/>
        </p:nvPicPr>
        <p:blipFill>
          <a:blip r:embed="rId4"/>
          <a:stretch>
            <a:fillRect/>
          </a:stretch>
        </p:blipFill>
        <p:spPr>
          <a:xfrm>
            <a:off x="5152324" y="2286503"/>
            <a:ext cx="2928834" cy="595335"/>
          </a:xfrm>
          <a:prstGeom prst="rect">
            <a:avLst/>
          </a:prstGeom>
        </p:spPr>
      </p:pic>
      <p:sp>
        <p:nvSpPr>
          <p:cNvPr id="10" name="Google Shape;201;p42">
            <a:extLst>
              <a:ext uri="{FF2B5EF4-FFF2-40B4-BE49-F238E27FC236}">
                <a16:creationId xmlns:a16="http://schemas.microsoft.com/office/drawing/2014/main" id="{491660ED-09F3-3F83-AAA8-47DDF6AD74B2}"/>
              </a:ext>
            </a:extLst>
          </p:cNvPr>
          <p:cNvSpPr txBox="1">
            <a:spLocks/>
          </p:cNvSpPr>
          <p:nvPr/>
        </p:nvSpPr>
        <p:spPr>
          <a:xfrm>
            <a:off x="5275559" y="1983859"/>
            <a:ext cx="2544342" cy="1044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a:t>Reporte</a:t>
            </a:r>
          </a:p>
        </p:txBody>
      </p:sp>
    </p:spTree>
    <p:extLst>
      <p:ext uri="{BB962C8B-B14F-4D97-AF65-F5344CB8AC3E}">
        <p14:creationId xmlns:p14="http://schemas.microsoft.com/office/powerpoint/2010/main" val="2517808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4">
          <a:extLst>
            <a:ext uri="{FF2B5EF4-FFF2-40B4-BE49-F238E27FC236}">
              <a16:creationId xmlns:a16="http://schemas.microsoft.com/office/drawing/2014/main" id="{BFD9F3C8-AF03-9A34-7FDA-7C7D8C1FF39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E68A0C5-73FE-D840-E618-8D3B2F6BE087}"/>
              </a:ext>
            </a:extLst>
          </p:cNvPr>
          <p:cNvPicPr>
            <a:picLocks noChangeAspect="1"/>
          </p:cNvPicPr>
          <p:nvPr/>
        </p:nvPicPr>
        <p:blipFill>
          <a:blip r:embed="rId3"/>
          <a:stretch>
            <a:fillRect/>
          </a:stretch>
        </p:blipFill>
        <p:spPr>
          <a:xfrm>
            <a:off x="326571" y="603771"/>
            <a:ext cx="7629895" cy="2129870"/>
          </a:xfrm>
          <a:prstGeom prst="rect">
            <a:avLst/>
          </a:prstGeom>
        </p:spPr>
      </p:pic>
      <p:sp>
        <p:nvSpPr>
          <p:cNvPr id="6" name="Rectángulo 5">
            <a:extLst>
              <a:ext uri="{FF2B5EF4-FFF2-40B4-BE49-F238E27FC236}">
                <a16:creationId xmlns:a16="http://schemas.microsoft.com/office/drawing/2014/main" id="{9FCB2600-1BD8-5CD7-F92E-F84EA5A180A6}"/>
              </a:ext>
            </a:extLst>
          </p:cNvPr>
          <p:cNvSpPr/>
          <p:nvPr/>
        </p:nvSpPr>
        <p:spPr>
          <a:xfrm>
            <a:off x="4670146" y="2200830"/>
            <a:ext cx="1524366" cy="484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315;p51">
            <a:extLst>
              <a:ext uri="{FF2B5EF4-FFF2-40B4-BE49-F238E27FC236}">
                <a16:creationId xmlns:a16="http://schemas.microsoft.com/office/drawing/2014/main" id="{59513762-CCB4-D079-D987-B81913ECB782}"/>
              </a:ext>
            </a:extLst>
          </p:cNvPr>
          <p:cNvSpPr/>
          <p:nvPr/>
        </p:nvSpPr>
        <p:spPr>
          <a:xfrm>
            <a:off x="4832360" y="2933049"/>
            <a:ext cx="2724303" cy="109816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800" dirty="0"/>
              <a:t>Este gráfico es clave para evaluar la consistencia del rendimiento. Si el salto entre p90 y p99 es grande, hay variabilidad que podría afectar la experiencia del usuario.</a:t>
            </a:r>
          </a:p>
          <a:p>
            <a:pPr marL="0" lvl="0" indent="0" algn="l" rtl="0">
              <a:spcBef>
                <a:spcPts val="0"/>
              </a:spcBef>
              <a:spcAft>
                <a:spcPts val="0"/>
              </a:spcAft>
              <a:buNone/>
            </a:pPr>
            <a:endParaRPr dirty="0"/>
          </a:p>
        </p:txBody>
      </p:sp>
      <p:sp>
        <p:nvSpPr>
          <p:cNvPr id="10" name="Google Shape;372;p53">
            <a:extLst>
              <a:ext uri="{FF2B5EF4-FFF2-40B4-BE49-F238E27FC236}">
                <a16:creationId xmlns:a16="http://schemas.microsoft.com/office/drawing/2014/main" id="{471C2C3E-D60E-8C97-035E-C947EC03EDA3}"/>
              </a:ext>
            </a:extLst>
          </p:cNvPr>
          <p:cNvSpPr txBox="1">
            <a:spLocks noGrp="1"/>
          </p:cNvSpPr>
          <p:nvPr>
            <p:ph type="title"/>
          </p:nvPr>
        </p:nvSpPr>
        <p:spPr>
          <a:xfrm>
            <a:off x="267544" y="-48089"/>
            <a:ext cx="8805204" cy="941400"/>
          </a:xfrm>
          <a:prstGeom prst="rect">
            <a:avLst/>
          </a:prstGeom>
        </p:spPr>
        <p:txBody>
          <a:bodyPr spcFirstLastPara="1" wrap="square" lIns="91425" tIns="91425" rIns="91425" bIns="91425" anchor="t" anchorCtr="0">
            <a:noAutofit/>
          </a:bodyPr>
          <a:lstStyle/>
          <a:p>
            <a:pPr algn="l"/>
            <a:r>
              <a:rPr lang="es-CO" b="1" i="0" u="none" strike="noStrike" dirty="0">
                <a:solidFill>
                  <a:srgbClr val="FFC000"/>
                </a:solidFill>
                <a:effectLst/>
              </a:rPr>
              <a:t>Gráfico de Percentiles de Tiempo de Respuesta </a:t>
            </a:r>
          </a:p>
        </p:txBody>
      </p:sp>
      <p:sp>
        <p:nvSpPr>
          <p:cNvPr id="12" name="Rectángulo 11">
            <a:extLst>
              <a:ext uri="{FF2B5EF4-FFF2-40B4-BE49-F238E27FC236}">
                <a16:creationId xmlns:a16="http://schemas.microsoft.com/office/drawing/2014/main" id="{08A2A33F-80D8-1E96-B1D4-311CC9D9B0A6}"/>
              </a:ext>
            </a:extLst>
          </p:cNvPr>
          <p:cNvSpPr/>
          <p:nvPr/>
        </p:nvSpPr>
        <p:spPr>
          <a:xfrm>
            <a:off x="5383298" y="736392"/>
            <a:ext cx="1169719" cy="8891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 name="Conector recto de flecha 12">
            <a:extLst>
              <a:ext uri="{FF2B5EF4-FFF2-40B4-BE49-F238E27FC236}">
                <a16:creationId xmlns:a16="http://schemas.microsoft.com/office/drawing/2014/main" id="{255E8DCD-CEDD-E5F5-80E6-1A211249AE2D}"/>
              </a:ext>
            </a:extLst>
          </p:cNvPr>
          <p:cNvCxnSpPr>
            <a:cxnSpLocks/>
          </p:cNvCxnSpPr>
          <p:nvPr/>
        </p:nvCxnSpPr>
        <p:spPr>
          <a:xfrm>
            <a:off x="6553017" y="1147245"/>
            <a:ext cx="518739" cy="1570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CuadroTexto 17">
            <a:extLst>
              <a:ext uri="{FF2B5EF4-FFF2-40B4-BE49-F238E27FC236}">
                <a16:creationId xmlns:a16="http://schemas.microsoft.com/office/drawing/2014/main" id="{DFF9F1E3-EEA7-A6B6-E2CD-FAB01244CBCD}"/>
              </a:ext>
            </a:extLst>
          </p:cNvPr>
          <p:cNvSpPr txBox="1"/>
          <p:nvPr/>
        </p:nvSpPr>
        <p:spPr>
          <a:xfrm>
            <a:off x="184067" y="2852014"/>
            <a:ext cx="4827319" cy="338554"/>
          </a:xfrm>
          <a:prstGeom prst="rect">
            <a:avLst/>
          </a:prstGeom>
          <a:noFill/>
        </p:spPr>
        <p:txBody>
          <a:bodyPr wrap="square">
            <a:spAutoFit/>
          </a:bodyPr>
          <a:lstStyle/>
          <a:p>
            <a:pPr algn="l">
              <a:buFont typeface="Arial" panose="020B0604020202020204" pitchFamily="34" charset="0"/>
              <a:buChar char="•"/>
            </a:pPr>
            <a:r>
              <a:rPr lang="es-CO" sz="800" b="0" i="0" u="none" strike="noStrike" dirty="0">
                <a:solidFill>
                  <a:schemeClr val="bg1"/>
                </a:solidFill>
                <a:effectLst/>
              </a:rPr>
              <a:t>La mayoría de las solicitudes fueron exitosas.</a:t>
            </a:r>
          </a:p>
          <a:p>
            <a:pPr algn="l">
              <a:buFont typeface="Arial" panose="020B0604020202020204" pitchFamily="34" charset="0"/>
              <a:buChar char="•"/>
            </a:pPr>
            <a:r>
              <a:rPr lang="es-CO" sz="800" b="0" i="0" u="none" strike="noStrike" dirty="0">
                <a:solidFill>
                  <a:schemeClr val="bg1"/>
                </a:solidFill>
                <a:effectLst/>
              </a:rPr>
              <a:t>El 10% de errores sugiere que hay un punto específico (como </a:t>
            </a:r>
            <a:r>
              <a:rPr lang="es-CO" sz="800" b="0" i="0" u="none" strike="noStrike" dirty="0" err="1">
                <a:solidFill>
                  <a:schemeClr val="bg1"/>
                </a:solidFill>
                <a:effectLst/>
              </a:rPr>
              <a:t>HomepageKO</a:t>
            </a:r>
            <a:r>
              <a:rPr lang="es-CO" sz="800" b="0" i="0" u="none" strike="noStrike" dirty="0">
                <a:solidFill>
                  <a:schemeClr val="bg1"/>
                </a:solidFill>
                <a:effectLst/>
              </a:rPr>
              <a:t>) que necesita revisión.</a:t>
            </a:r>
          </a:p>
        </p:txBody>
      </p:sp>
      <p:grpSp>
        <p:nvGrpSpPr>
          <p:cNvPr id="19" name="Google Shape;2117;p64">
            <a:extLst>
              <a:ext uri="{FF2B5EF4-FFF2-40B4-BE49-F238E27FC236}">
                <a16:creationId xmlns:a16="http://schemas.microsoft.com/office/drawing/2014/main" id="{9A58054D-5415-B7DD-0ED5-BB0AA9BFE8F3}"/>
              </a:ext>
            </a:extLst>
          </p:cNvPr>
          <p:cNvGrpSpPr/>
          <p:nvPr/>
        </p:nvGrpSpPr>
        <p:grpSpPr>
          <a:xfrm>
            <a:off x="0" y="422611"/>
            <a:ext cx="8265226" cy="4720889"/>
            <a:chOff x="238125" y="1973675"/>
            <a:chExt cx="2558775" cy="1951825"/>
          </a:xfrm>
        </p:grpSpPr>
        <p:sp>
          <p:nvSpPr>
            <p:cNvPr id="20" name="Google Shape;2118;p64">
              <a:extLst>
                <a:ext uri="{FF2B5EF4-FFF2-40B4-BE49-F238E27FC236}">
                  <a16:creationId xmlns:a16="http://schemas.microsoft.com/office/drawing/2014/main" id="{357AAE63-494E-073B-49D7-BB2E8519F22D}"/>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9;p64">
              <a:extLst>
                <a:ext uri="{FF2B5EF4-FFF2-40B4-BE49-F238E27FC236}">
                  <a16:creationId xmlns:a16="http://schemas.microsoft.com/office/drawing/2014/main" id="{8A3CD876-EEA0-4F4A-CBD9-DF5FE47B961C}"/>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0;p64">
              <a:extLst>
                <a:ext uri="{FF2B5EF4-FFF2-40B4-BE49-F238E27FC236}">
                  <a16:creationId xmlns:a16="http://schemas.microsoft.com/office/drawing/2014/main" id="{2FCD13A5-C449-908E-AAF2-0F13DE7952FD}"/>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1;p64">
              <a:extLst>
                <a:ext uri="{FF2B5EF4-FFF2-40B4-BE49-F238E27FC236}">
                  <a16:creationId xmlns:a16="http://schemas.microsoft.com/office/drawing/2014/main" id="{78B0DC16-1578-B8BF-A8CB-065C2B2F1376}"/>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2;p64">
              <a:extLst>
                <a:ext uri="{FF2B5EF4-FFF2-40B4-BE49-F238E27FC236}">
                  <a16:creationId xmlns:a16="http://schemas.microsoft.com/office/drawing/2014/main" id="{AB4F1CE5-200D-4FAB-D135-2B644D04E327}"/>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3;p64">
              <a:extLst>
                <a:ext uri="{FF2B5EF4-FFF2-40B4-BE49-F238E27FC236}">
                  <a16:creationId xmlns:a16="http://schemas.microsoft.com/office/drawing/2014/main" id="{DF8100D5-33E8-A556-CE04-A4D6FE3F77B2}"/>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Conector recto de flecha 6">
            <a:extLst>
              <a:ext uri="{FF2B5EF4-FFF2-40B4-BE49-F238E27FC236}">
                <a16:creationId xmlns:a16="http://schemas.microsoft.com/office/drawing/2014/main" id="{B908179D-D945-18C0-4073-C774480C36DE}"/>
              </a:ext>
            </a:extLst>
          </p:cNvPr>
          <p:cNvCxnSpPr>
            <a:cxnSpLocks/>
          </p:cNvCxnSpPr>
          <p:nvPr/>
        </p:nvCxnSpPr>
        <p:spPr>
          <a:xfrm>
            <a:off x="5302333" y="2630385"/>
            <a:ext cx="777833" cy="3909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Google Shape;315;p51">
            <a:extLst>
              <a:ext uri="{FF2B5EF4-FFF2-40B4-BE49-F238E27FC236}">
                <a16:creationId xmlns:a16="http://schemas.microsoft.com/office/drawing/2014/main" id="{254C9F93-E00D-7DFC-7B5A-653556CD179F}"/>
              </a:ext>
            </a:extLst>
          </p:cNvPr>
          <p:cNvSpPr/>
          <p:nvPr/>
        </p:nvSpPr>
        <p:spPr>
          <a:xfrm>
            <a:off x="6907156" y="851656"/>
            <a:ext cx="1930287" cy="1547748"/>
          </a:xfrm>
          <a:prstGeom prst="ellipse">
            <a:avLst/>
          </a:prstGeom>
          <a:solidFill>
            <a:schemeClr val="accent1"/>
          </a:solidFill>
          <a:ln>
            <a:noFill/>
          </a:ln>
        </p:spPr>
        <p:txBody>
          <a:bodyPr spcFirstLastPara="1" wrap="square" lIns="91425" tIns="91425" rIns="91425" bIns="91425" anchor="ctr" anchorCtr="0">
            <a:noAutofit/>
          </a:bodyPr>
          <a:lstStyle/>
          <a:p>
            <a:pPr algn="l">
              <a:buFont typeface="Arial" panose="020B0604020202020204" pitchFamily="34" charset="0"/>
              <a:buChar char="•"/>
            </a:pPr>
            <a:r>
              <a:rPr lang="es-CO" sz="800" b="0" i="0" u="none" strike="noStrike" dirty="0">
                <a:solidFill>
                  <a:schemeClr val="bg1"/>
                </a:solidFill>
                <a:effectLst/>
              </a:rPr>
              <a:t>Un APDEX de 0.9 indica que el 90% de las respuestas fueron satisfactorias.</a:t>
            </a:r>
          </a:p>
          <a:p>
            <a:pPr algn="l">
              <a:buFont typeface="Arial" panose="020B0604020202020204" pitchFamily="34" charset="0"/>
              <a:buChar char="•"/>
            </a:pPr>
            <a:r>
              <a:rPr lang="es-CO" sz="800" b="0" i="0" u="none" strike="noStrike" dirty="0">
                <a:solidFill>
                  <a:schemeClr val="bg1"/>
                </a:solidFill>
                <a:effectLst/>
              </a:rPr>
              <a:t>El sistema cumple con los estándares de rendimiento definidos, aunque hay margen para mejorar la consistencia</a:t>
            </a:r>
          </a:p>
        </p:txBody>
      </p:sp>
    </p:spTree>
    <p:extLst>
      <p:ext uri="{BB962C8B-B14F-4D97-AF65-F5344CB8AC3E}">
        <p14:creationId xmlns:p14="http://schemas.microsoft.com/office/powerpoint/2010/main" val="1867837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4">
          <a:extLst>
            <a:ext uri="{FF2B5EF4-FFF2-40B4-BE49-F238E27FC236}">
              <a16:creationId xmlns:a16="http://schemas.microsoft.com/office/drawing/2014/main" id="{78DAC430-F751-E940-6C01-DB6DF851EB26}"/>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A0107E68-EE6F-76F2-D109-8F5DE2449373}"/>
              </a:ext>
            </a:extLst>
          </p:cNvPr>
          <p:cNvSpPr/>
          <p:nvPr/>
        </p:nvSpPr>
        <p:spPr>
          <a:xfrm>
            <a:off x="4621115" y="2146073"/>
            <a:ext cx="1524366" cy="484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Google Shape;372;p53">
            <a:extLst>
              <a:ext uri="{FF2B5EF4-FFF2-40B4-BE49-F238E27FC236}">
                <a16:creationId xmlns:a16="http://schemas.microsoft.com/office/drawing/2014/main" id="{954C780A-5456-B597-5211-32CE0A2680DF}"/>
              </a:ext>
            </a:extLst>
          </p:cNvPr>
          <p:cNvSpPr txBox="1">
            <a:spLocks noGrp="1"/>
          </p:cNvSpPr>
          <p:nvPr>
            <p:ph type="title"/>
          </p:nvPr>
        </p:nvSpPr>
        <p:spPr>
          <a:xfrm>
            <a:off x="267544" y="-48089"/>
            <a:ext cx="8805204" cy="941400"/>
          </a:xfrm>
          <a:prstGeom prst="rect">
            <a:avLst/>
          </a:prstGeom>
        </p:spPr>
        <p:txBody>
          <a:bodyPr spcFirstLastPara="1" wrap="square" lIns="91425" tIns="91425" rIns="91425" bIns="91425" anchor="t" anchorCtr="0">
            <a:noAutofit/>
          </a:bodyPr>
          <a:lstStyle/>
          <a:p>
            <a:pPr algn="l"/>
            <a:r>
              <a:rPr lang="es-CO" b="1" i="0" u="none" strike="noStrike" dirty="0">
                <a:solidFill>
                  <a:srgbClr val="FFC000"/>
                </a:solidFill>
                <a:effectLst/>
              </a:rPr>
              <a:t>Gráfico de Percentiles de Tiempo de Respuesta </a:t>
            </a:r>
          </a:p>
        </p:txBody>
      </p:sp>
      <p:pic>
        <p:nvPicPr>
          <p:cNvPr id="8" name="Imagen 7">
            <a:extLst>
              <a:ext uri="{FF2B5EF4-FFF2-40B4-BE49-F238E27FC236}">
                <a16:creationId xmlns:a16="http://schemas.microsoft.com/office/drawing/2014/main" id="{FE942DE5-2C71-5154-5DC9-D57AF06E4133}"/>
              </a:ext>
            </a:extLst>
          </p:cNvPr>
          <p:cNvPicPr>
            <a:picLocks noChangeAspect="1"/>
          </p:cNvPicPr>
          <p:nvPr/>
        </p:nvPicPr>
        <p:blipFill>
          <a:blip r:embed="rId3"/>
          <a:stretch>
            <a:fillRect/>
          </a:stretch>
        </p:blipFill>
        <p:spPr>
          <a:xfrm>
            <a:off x="327160" y="681553"/>
            <a:ext cx="7662615" cy="1918658"/>
          </a:xfrm>
          <a:prstGeom prst="rect">
            <a:avLst/>
          </a:prstGeom>
        </p:spPr>
      </p:pic>
      <p:sp>
        <p:nvSpPr>
          <p:cNvPr id="12" name="CuadroTexto 11">
            <a:extLst>
              <a:ext uri="{FF2B5EF4-FFF2-40B4-BE49-F238E27FC236}">
                <a16:creationId xmlns:a16="http://schemas.microsoft.com/office/drawing/2014/main" id="{449BB4F7-1144-CCF9-A4EE-15D511A023CA}"/>
              </a:ext>
            </a:extLst>
          </p:cNvPr>
          <p:cNvSpPr txBox="1"/>
          <p:nvPr/>
        </p:nvSpPr>
        <p:spPr>
          <a:xfrm>
            <a:off x="327160" y="2810855"/>
            <a:ext cx="7772400" cy="954107"/>
          </a:xfrm>
          <a:prstGeom prst="rect">
            <a:avLst/>
          </a:prstGeom>
          <a:noFill/>
        </p:spPr>
        <p:txBody>
          <a:bodyPr wrap="square">
            <a:spAutoFit/>
          </a:bodyPr>
          <a:lstStyle/>
          <a:p>
            <a:r>
              <a:rPr lang="es-CO" dirty="0">
                <a:solidFill>
                  <a:schemeClr val="bg1"/>
                </a:solidFill>
              </a:rPr>
              <a:t>El gráfico muestran un sistema con buen rendimiento general, tiempos de respuesta bajos y consistentes, pero con algunos errores puntuales que deben ser corregidos. La combinación de APDEX, percentiles, </a:t>
            </a:r>
            <a:r>
              <a:rPr lang="es-CO" dirty="0" err="1">
                <a:solidFill>
                  <a:schemeClr val="bg1"/>
                </a:solidFill>
              </a:rPr>
              <a:t>throughput</a:t>
            </a:r>
            <a:r>
              <a:rPr lang="es-CO" dirty="0">
                <a:solidFill>
                  <a:schemeClr val="bg1"/>
                </a:solidFill>
              </a:rPr>
              <a:t> y distribución permite una evaluación completa de estabilidad, eficiencia y escalabilidad.</a:t>
            </a:r>
          </a:p>
        </p:txBody>
      </p:sp>
      <p:grpSp>
        <p:nvGrpSpPr>
          <p:cNvPr id="13" name="Google Shape;2117;p64">
            <a:extLst>
              <a:ext uri="{FF2B5EF4-FFF2-40B4-BE49-F238E27FC236}">
                <a16:creationId xmlns:a16="http://schemas.microsoft.com/office/drawing/2014/main" id="{45CBA1E5-203F-FCED-0F99-F18ED366F067}"/>
              </a:ext>
            </a:extLst>
          </p:cNvPr>
          <p:cNvGrpSpPr/>
          <p:nvPr/>
        </p:nvGrpSpPr>
        <p:grpSpPr>
          <a:xfrm>
            <a:off x="0" y="422611"/>
            <a:ext cx="8265226" cy="4720889"/>
            <a:chOff x="238125" y="1973675"/>
            <a:chExt cx="2558775" cy="1951825"/>
          </a:xfrm>
        </p:grpSpPr>
        <p:sp>
          <p:nvSpPr>
            <p:cNvPr id="14" name="Google Shape;2118;p64">
              <a:extLst>
                <a:ext uri="{FF2B5EF4-FFF2-40B4-BE49-F238E27FC236}">
                  <a16:creationId xmlns:a16="http://schemas.microsoft.com/office/drawing/2014/main" id="{0A80D6ED-0FBA-E65E-67A8-CA52E0C2CCBD}"/>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19;p64">
              <a:extLst>
                <a:ext uri="{FF2B5EF4-FFF2-40B4-BE49-F238E27FC236}">
                  <a16:creationId xmlns:a16="http://schemas.microsoft.com/office/drawing/2014/main" id="{E3ECF5C6-B7B4-13BD-BF1A-85BC34EC54C5}"/>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20;p64">
              <a:extLst>
                <a:ext uri="{FF2B5EF4-FFF2-40B4-BE49-F238E27FC236}">
                  <a16:creationId xmlns:a16="http://schemas.microsoft.com/office/drawing/2014/main" id="{077E9AD2-1DC2-C61A-6443-C93EA61A3DA1}"/>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21;p64">
              <a:extLst>
                <a:ext uri="{FF2B5EF4-FFF2-40B4-BE49-F238E27FC236}">
                  <a16:creationId xmlns:a16="http://schemas.microsoft.com/office/drawing/2014/main" id="{3B37B6CE-7893-0C3C-EC3F-1780ABE057FA}"/>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2;p64">
              <a:extLst>
                <a:ext uri="{FF2B5EF4-FFF2-40B4-BE49-F238E27FC236}">
                  <a16:creationId xmlns:a16="http://schemas.microsoft.com/office/drawing/2014/main" id="{27D0C04B-00B6-A45D-1EC1-AB7404810D29}"/>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23;p64">
              <a:extLst>
                <a:ext uri="{FF2B5EF4-FFF2-40B4-BE49-F238E27FC236}">
                  <a16:creationId xmlns:a16="http://schemas.microsoft.com/office/drawing/2014/main" id="{E6AA3EB0-207D-C8A6-4B67-6D3EC696750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3764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a:extLst>
            <a:ext uri="{FF2B5EF4-FFF2-40B4-BE49-F238E27FC236}">
              <a16:creationId xmlns:a16="http://schemas.microsoft.com/office/drawing/2014/main" id="{0573CB07-A7DE-7A5D-C088-7372B09346C7}"/>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7E0603CA-C4FA-75E6-2660-409B83C79CE9}"/>
              </a:ext>
            </a:extLst>
          </p:cNvPr>
          <p:cNvSpPr/>
          <p:nvPr/>
        </p:nvSpPr>
        <p:spPr>
          <a:xfrm>
            <a:off x="4621115" y="2146073"/>
            <a:ext cx="1524366" cy="484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Google Shape;372;p53">
            <a:extLst>
              <a:ext uri="{FF2B5EF4-FFF2-40B4-BE49-F238E27FC236}">
                <a16:creationId xmlns:a16="http://schemas.microsoft.com/office/drawing/2014/main" id="{876E71EF-7864-243E-B368-89A3BC287E29}"/>
              </a:ext>
            </a:extLst>
          </p:cNvPr>
          <p:cNvSpPr txBox="1">
            <a:spLocks noGrp="1"/>
          </p:cNvSpPr>
          <p:nvPr>
            <p:ph type="title"/>
          </p:nvPr>
        </p:nvSpPr>
        <p:spPr>
          <a:xfrm>
            <a:off x="267544" y="-48089"/>
            <a:ext cx="8805204" cy="941400"/>
          </a:xfrm>
          <a:prstGeom prst="rect">
            <a:avLst/>
          </a:prstGeom>
        </p:spPr>
        <p:txBody>
          <a:bodyPr spcFirstLastPara="1" wrap="square" lIns="91425" tIns="91425" rIns="91425" bIns="91425" anchor="t" anchorCtr="0">
            <a:noAutofit/>
          </a:bodyPr>
          <a:lstStyle/>
          <a:p>
            <a:pPr algn="l"/>
            <a:r>
              <a:rPr lang="es-CO" b="1" i="0" u="none" strike="noStrike" dirty="0">
                <a:solidFill>
                  <a:srgbClr val="FFC000"/>
                </a:solidFill>
                <a:effectLst/>
              </a:rPr>
              <a:t>Gráfico de Percentiles de Tiempo de Respuesta </a:t>
            </a:r>
          </a:p>
        </p:txBody>
      </p:sp>
      <p:sp>
        <p:nvSpPr>
          <p:cNvPr id="12" name="CuadroTexto 11">
            <a:extLst>
              <a:ext uri="{FF2B5EF4-FFF2-40B4-BE49-F238E27FC236}">
                <a16:creationId xmlns:a16="http://schemas.microsoft.com/office/drawing/2014/main" id="{19E16E00-C717-5F92-82C6-30F482337BB8}"/>
              </a:ext>
            </a:extLst>
          </p:cNvPr>
          <p:cNvSpPr txBox="1"/>
          <p:nvPr/>
        </p:nvSpPr>
        <p:spPr>
          <a:xfrm>
            <a:off x="371279" y="2866625"/>
            <a:ext cx="7772400" cy="954107"/>
          </a:xfrm>
          <a:prstGeom prst="rect">
            <a:avLst/>
          </a:prstGeom>
          <a:noFill/>
        </p:spPr>
        <p:txBody>
          <a:bodyPr wrap="square">
            <a:spAutoFit/>
          </a:bodyPr>
          <a:lstStyle/>
          <a:p>
            <a:r>
              <a:rPr lang="es-CO" dirty="0">
                <a:solidFill>
                  <a:schemeClr val="bg1"/>
                </a:solidFill>
              </a:rPr>
              <a:t>El Grafico muestra un sistema con buen rendimiento general, tiempos de respuesta bajos y consistentes, y una distribución saludable en los percentiles. Sin embargo, los rangos superiores y los picos en carga deben ser monitoreados para garantizar escalabilidad y evitar degradación en entornos reales.</a:t>
            </a:r>
          </a:p>
        </p:txBody>
      </p:sp>
      <p:pic>
        <p:nvPicPr>
          <p:cNvPr id="3" name="Imagen 2">
            <a:extLst>
              <a:ext uri="{FF2B5EF4-FFF2-40B4-BE49-F238E27FC236}">
                <a16:creationId xmlns:a16="http://schemas.microsoft.com/office/drawing/2014/main" id="{76B50DCD-769B-21C1-ABAF-9E56D05373DB}"/>
              </a:ext>
            </a:extLst>
          </p:cNvPr>
          <p:cNvPicPr>
            <a:picLocks noChangeAspect="1"/>
          </p:cNvPicPr>
          <p:nvPr/>
        </p:nvPicPr>
        <p:blipFill>
          <a:blip r:embed="rId3"/>
          <a:stretch>
            <a:fillRect/>
          </a:stretch>
        </p:blipFill>
        <p:spPr>
          <a:xfrm>
            <a:off x="309808" y="663631"/>
            <a:ext cx="7679967" cy="2178807"/>
          </a:xfrm>
          <a:prstGeom prst="rect">
            <a:avLst/>
          </a:prstGeom>
        </p:spPr>
      </p:pic>
      <p:grpSp>
        <p:nvGrpSpPr>
          <p:cNvPr id="4" name="Google Shape;2117;p64">
            <a:extLst>
              <a:ext uri="{FF2B5EF4-FFF2-40B4-BE49-F238E27FC236}">
                <a16:creationId xmlns:a16="http://schemas.microsoft.com/office/drawing/2014/main" id="{46F93C0F-B981-8731-0CEF-7E4A28A533BA}"/>
              </a:ext>
            </a:extLst>
          </p:cNvPr>
          <p:cNvGrpSpPr/>
          <p:nvPr/>
        </p:nvGrpSpPr>
        <p:grpSpPr>
          <a:xfrm>
            <a:off x="0" y="422611"/>
            <a:ext cx="8265226" cy="4720889"/>
            <a:chOff x="238125" y="1973675"/>
            <a:chExt cx="2558775" cy="1951825"/>
          </a:xfrm>
        </p:grpSpPr>
        <p:sp>
          <p:nvSpPr>
            <p:cNvPr id="5" name="Google Shape;2118;p64">
              <a:extLst>
                <a:ext uri="{FF2B5EF4-FFF2-40B4-BE49-F238E27FC236}">
                  <a16:creationId xmlns:a16="http://schemas.microsoft.com/office/drawing/2014/main" id="{FD318B3C-6417-F829-0FAD-C5E7E610D416}"/>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19;p64">
              <a:extLst>
                <a:ext uri="{FF2B5EF4-FFF2-40B4-BE49-F238E27FC236}">
                  <a16:creationId xmlns:a16="http://schemas.microsoft.com/office/drawing/2014/main" id="{C549BE9D-4ED2-1E12-EA73-9F1CF3EA2BEC}"/>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p64">
              <a:extLst>
                <a:ext uri="{FF2B5EF4-FFF2-40B4-BE49-F238E27FC236}">
                  <a16:creationId xmlns:a16="http://schemas.microsoft.com/office/drawing/2014/main" id="{1D1F9D6B-D2FF-EABA-20F1-68B6F2B62784}"/>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1;p64">
              <a:extLst>
                <a:ext uri="{FF2B5EF4-FFF2-40B4-BE49-F238E27FC236}">
                  <a16:creationId xmlns:a16="http://schemas.microsoft.com/office/drawing/2014/main" id="{96F5DB8A-B470-CE81-7238-91D2B13359BB}"/>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2;p64">
              <a:extLst>
                <a:ext uri="{FF2B5EF4-FFF2-40B4-BE49-F238E27FC236}">
                  <a16:creationId xmlns:a16="http://schemas.microsoft.com/office/drawing/2014/main" id="{E762174F-84E4-386E-4EAB-5606B26305A1}"/>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3;p64">
              <a:extLst>
                <a:ext uri="{FF2B5EF4-FFF2-40B4-BE49-F238E27FC236}">
                  <a16:creationId xmlns:a16="http://schemas.microsoft.com/office/drawing/2014/main" id="{FD507F04-A0D5-4144-2D40-C0B18C5ECF85}"/>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452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4">
          <a:extLst>
            <a:ext uri="{FF2B5EF4-FFF2-40B4-BE49-F238E27FC236}">
              <a16:creationId xmlns:a16="http://schemas.microsoft.com/office/drawing/2014/main" id="{FB3190E4-C88B-59DA-FA3E-787F77AD7880}"/>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58D9091D-12E4-F62C-D876-C72CB11EEE70}"/>
              </a:ext>
            </a:extLst>
          </p:cNvPr>
          <p:cNvSpPr/>
          <p:nvPr/>
        </p:nvSpPr>
        <p:spPr>
          <a:xfrm>
            <a:off x="4621115" y="2146073"/>
            <a:ext cx="1524366" cy="484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Google Shape;372;p53">
            <a:extLst>
              <a:ext uri="{FF2B5EF4-FFF2-40B4-BE49-F238E27FC236}">
                <a16:creationId xmlns:a16="http://schemas.microsoft.com/office/drawing/2014/main" id="{0D3184CB-0724-B335-DCEC-404CD0681EEB}"/>
              </a:ext>
            </a:extLst>
          </p:cNvPr>
          <p:cNvSpPr txBox="1">
            <a:spLocks noGrp="1"/>
          </p:cNvSpPr>
          <p:nvPr>
            <p:ph type="title"/>
          </p:nvPr>
        </p:nvSpPr>
        <p:spPr>
          <a:xfrm>
            <a:off x="267544" y="-48089"/>
            <a:ext cx="8805204" cy="941400"/>
          </a:xfrm>
          <a:prstGeom prst="rect">
            <a:avLst/>
          </a:prstGeom>
        </p:spPr>
        <p:txBody>
          <a:bodyPr spcFirstLastPara="1" wrap="square" lIns="91425" tIns="91425" rIns="91425" bIns="91425" anchor="t" anchorCtr="0">
            <a:noAutofit/>
          </a:bodyPr>
          <a:lstStyle/>
          <a:p>
            <a:pPr algn="l"/>
            <a:r>
              <a:rPr lang="es-CO" b="1" i="0" u="none" strike="noStrike" dirty="0">
                <a:solidFill>
                  <a:srgbClr val="FFC000"/>
                </a:solidFill>
                <a:effectLst/>
              </a:rPr>
              <a:t>Gráfico de Percentiles de Tiempo de Respuesta </a:t>
            </a:r>
          </a:p>
        </p:txBody>
      </p:sp>
      <p:sp>
        <p:nvSpPr>
          <p:cNvPr id="12" name="CuadroTexto 11">
            <a:extLst>
              <a:ext uri="{FF2B5EF4-FFF2-40B4-BE49-F238E27FC236}">
                <a16:creationId xmlns:a16="http://schemas.microsoft.com/office/drawing/2014/main" id="{79DD4ADC-1B84-D09A-E1E7-DC932DC631F4}"/>
              </a:ext>
            </a:extLst>
          </p:cNvPr>
          <p:cNvSpPr txBox="1"/>
          <p:nvPr/>
        </p:nvSpPr>
        <p:spPr>
          <a:xfrm>
            <a:off x="383154" y="2789309"/>
            <a:ext cx="7772400" cy="1169551"/>
          </a:xfrm>
          <a:prstGeom prst="rect">
            <a:avLst/>
          </a:prstGeom>
          <a:noFill/>
        </p:spPr>
        <p:txBody>
          <a:bodyPr wrap="square">
            <a:spAutoFit/>
          </a:bodyPr>
          <a:lstStyle/>
          <a:p>
            <a:r>
              <a:rPr lang="es-CO" dirty="0">
                <a:solidFill>
                  <a:schemeClr val="bg1"/>
                </a:solidFill>
              </a:rPr>
              <a:t>El gráfico muestra un sistema con excelente rendimiento en condiciones normales (&lt;100 ms), buena escalabilidad inicial, pero con zonas de fluctuación que deben ser monitoreadas. La distribución general es saludable, aunque los picos de latencia entre ciertos rangos de hilos sugieren que se debe ajustar la arquitectura o el manejo de concurrencia para mantener la estabilidad.</a:t>
            </a:r>
          </a:p>
        </p:txBody>
      </p:sp>
      <p:pic>
        <p:nvPicPr>
          <p:cNvPr id="4" name="Imagen 3">
            <a:extLst>
              <a:ext uri="{FF2B5EF4-FFF2-40B4-BE49-F238E27FC236}">
                <a16:creationId xmlns:a16="http://schemas.microsoft.com/office/drawing/2014/main" id="{9332C9AF-4A18-F70B-5238-C2122BC477FB}"/>
              </a:ext>
            </a:extLst>
          </p:cNvPr>
          <p:cNvPicPr>
            <a:picLocks noChangeAspect="1"/>
          </p:cNvPicPr>
          <p:nvPr/>
        </p:nvPicPr>
        <p:blipFill>
          <a:blip r:embed="rId3"/>
          <a:stretch>
            <a:fillRect/>
          </a:stretch>
        </p:blipFill>
        <p:spPr>
          <a:xfrm>
            <a:off x="282396" y="616416"/>
            <a:ext cx="7772400" cy="2130505"/>
          </a:xfrm>
          <a:prstGeom prst="rect">
            <a:avLst/>
          </a:prstGeom>
        </p:spPr>
      </p:pic>
      <p:grpSp>
        <p:nvGrpSpPr>
          <p:cNvPr id="5" name="Google Shape;2117;p64">
            <a:extLst>
              <a:ext uri="{FF2B5EF4-FFF2-40B4-BE49-F238E27FC236}">
                <a16:creationId xmlns:a16="http://schemas.microsoft.com/office/drawing/2014/main" id="{21423E45-9B2B-ADC6-70DD-B8F0BC914F03}"/>
              </a:ext>
            </a:extLst>
          </p:cNvPr>
          <p:cNvGrpSpPr/>
          <p:nvPr/>
        </p:nvGrpSpPr>
        <p:grpSpPr>
          <a:xfrm>
            <a:off x="0" y="422611"/>
            <a:ext cx="8265226" cy="4720889"/>
            <a:chOff x="238125" y="1973675"/>
            <a:chExt cx="2558775" cy="1951825"/>
          </a:xfrm>
        </p:grpSpPr>
        <p:sp>
          <p:nvSpPr>
            <p:cNvPr id="7" name="Google Shape;2118;p64">
              <a:extLst>
                <a:ext uri="{FF2B5EF4-FFF2-40B4-BE49-F238E27FC236}">
                  <a16:creationId xmlns:a16="http://schemas.microsoft.com/office/drawing/2014/main" id="{DD9C870D-01D0-7E1A-D974-A9026D5DCBA0}"/>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19;p64">
              <a:extLst>
                <a:ext uri="{FF2B5EF4-FFF2-40B4-BE49-F238E27FC236}">
                  <a16:creationId xmlns:a16="http://schemas.microsoft.com/office/drawing/2014/main" id="{99A65C03-264C-4FE8-9F04-14A047AB36F0}"/>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p64">
              <a:extLst>
                <a:ext uri="{FF2B5EF4-FFF2-40B4-BE49-F238E27FC236}">
                  <a16:creationId xmlns:a16="http://schemas.microsoft.com/office/drawing/2014/main" id="{DCA41F81-C203-E4C5-DDD8-E9189B0584D4}"/>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1;p64">
              <a:extLst>
                <a:ext uri="{FF2B5EF4-FFF2-40B4-BE49-F238E27FC236}">
                  <a16:creationId xmlns:a16="http://schemas.microsoft.com/office/drawing/2014/main" id="{45A993F1-1CEC-7A73-49D9-21B3CB159F7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2;p64">
              <a:extLst>
                <a:ext uri="{FF2B5EF4-FFF2-40B4-BE49-F238E27FC236}">
                  <a16:creationId xmlns:a16="http://schemas.microsoft.com/office/drawing/2014/main" id="{F5D81ABE-B45C-33E9-55ED-DE2683FB7434}"/>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3;p64">
              <a:extLst>
                <a:ext uri="{FF2B5EF4-FFF2-40B4-BE49-F238E27FC236}">
                  <a16:creationId xmlns:a16="http://schemas.microsoft.com/office/drawing/2014/main" id="{5081EC7D-12DF-0F56-1978-8EF2733FA0D0}"/>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5633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a:extLst>
            <a:ext uri="{FF2B5EF4-FFF2-40B4-BE49-F238E27FC236}">
              <a16:creationId xmlns:a16="http://schemas.microsoft.com/office/drawing/2014/main" id="{DC66F1F6-644B-771B-F60A-B0BBE1A8C4B0}"/>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FB3B38F6-C771-4CB8-C404-7DA0D1B1AFD1}"/>
              </a:ext>
            </a:extLst>
          </p:cNvPr>
          <p:cNvSpPr/>
          <p:nvPr/>
        </p:nvSpPr>
        <p:spPr>
          <a:xfrm>
            <a:off x="4621115" y="2146073"/>
            <a:ext cx="1524366" cy="484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Google Shape;372;p53">
            <a:extLst>
              <a:ext uri="{FF2B5EF4-FFF2-40B4-BE49-F238E27FC236}">
                <a16:creationId xmlns:a16="http://schemas.microsoft.com/office/drawing/2014/main" id="{1097C018-B936-B684-5FA0-F8F2F9BE7F0B}"/>
              </a:ext>
            </a:extLst>
          </p:cNvPr>
          <p:cNvSpPr txBox="1">
            <a:spLocks noGrp="1"/>
          </p:cNvSpPr>
          <p:nvPr>
            <p:ph type="title"/>
          </p:nvPr>
        </p:nvSpPr>
        <p:spPr>
          <a:xfrm>
            <a:off x="267544" y="-48089"/>
            <a:ext cx="8805204" cy="941400"/>
          </a:xfrm>
          <a:prstGeom prst="rect">
            <a:avLst/>
          </a:prstGeom>
        </p:spPr>
        <p:txBody>
          <a:bodyPr spcFirstLastPara="1" wrap="square" lIns="91425" tIns="91425" rIns="91425" bIns="91425" anchor="t" anchorCtr="0">
            <a:noAutofit/>
          </a:bodyPr>
          <a:lstStyle/>
          <a:p>
            <a:pPr algn="l"/>
            <a:r>
              <a:rPr lang="es-CO" b="1" i="0" u="none" strike="noStrike" dirty="0">
                <a:solidFill>
                  <a:srgbClr val="FFC000"/>
                </a:solidFill>
                <a:effectLst/>
              </a:rPr>
              <a:t>Gráfico de Percentiles de Tiempo de Respuesta </a:t>
            </a:r>
          </a:p>
        </p:txBody>
      </p:sp>
      <p:sp>
        <p:nvSpPr>
          <p:cNvPr id="12" name="CuadroTexto 11">
            <a:extLst>
              <a:ext uri="{FF2B5EF4-FFF2-40B4-BE49-F238E27FC236}">
                <a16:creationId xmlns:a16="http://schemas.microsoft.com/office/drawing/2014/main" id="{B2C37FDC-1618-983C-6618-03E05FC5A773}"/>
              </a:ext>
            </a:extLst>
          </p:cNvPr>
          <p:cNvSpPr txBox="1"/>
          <p:nvPr/>
        </p:nvSpPr>
        <p:spPr>
          <a:xfrm>
            <a:off x="282396" y="2754006"/>
            <a:ext cx="7772400" cy="1169551"/>
          </a:xfrm>
          <a:prstGeom prst="rect">
            <a:avLst/>
          </a:prstGeom>
          <a:noFill/>
        </p:spPr>
        <p:txBody>
          <a:bodyPr wrap="square">
            <a:spAutoFit/>
          </a:bodyPr>
          <a:lstStyle/>
          <a:p>
            <a:r>
              <a:rPr lang="es-CO" dirty="0">
                <a:solidFill>
                  <a:schemeClr val="bg1"/>
                </a:solidFill>
              </a:rPr>
              <a:t>Los gráficos muestran un sistema con excelente rendimiento en condiciones normales (&lt;100 ms), buena escalabilidad inicial, pero con zonas de fluctuación que deben ser monitoreadas. La distribución general es saludable, aunque los picos de latencia entre ciertos rangos de hilos sugieren que se debe ajustar la arquitectura o el manejo de concurrencia para mantener la estabilidad.</a:t>
            </a:r>
          </a:p>
        </p:txBody>
      </p:sp>
      <p:pic>
        <p:nvPicPr>
          <p:cNvPr id="3" name="Imagen 2">
            <a:extLst>
              <a:ext uri="{FF2B5EF4-FFF2-40B4-BE49-F238E27FC236}">
                <a16:creationId xmlns:a16="http://schemas.microsoft.com/office/drawing/2014/main" id="{014376C0-CC95-6ABC-0091-3FBA6D65E607}"/>
              </a:ext>
            </a:extLst>
          </p:cNvPr>
          <p:cNvPicPr>
            <a:picLocks noChangeAspect="1"/>
          </p:cNvPicPr>
          <p:nvPr/>
        </p:nvPicPr>
        <p:blipFill>
          <a:blip r:embed="rId3"/>
          <a:stretch>
            <a:fillRect/>
          </a:stretch>
        </p:blipFill>
        <p:spPr>
          <a:xfrm>
            <a:off x="282396" y="615786"/>
            <a:ext cx="7656258" cy="2078913"/>
          </a:xfrm>
          <a:prstGeom prst="rect">
            <a:avLst/>
          </a:prstGeom>
        </p:spPr>
      </p:pic>
      <p:grpSp>
        <p:nvGrpSpPr>
          <p:cNvPr id="5" name="Google Shape;2117;p64">
            <a:extLst>
              <a:ext uri="{FF2B5EF4-FFF2-40B4-BE49-F238E27FC236}">
                <a16:creationId xmlns:a16="http://schemas.microsoft.com/office/drawing/2014/main" id="{EC98A33D-C898-C4DA-2BAC-954BCF08F2C7}"/>
              </a:ext>
            </a:extLst>
          </p:cNvPr>
          <p:cNvGrpSpPr/>
          <p:nvPr/>
        </p:nvGrpSpPr>
        <p:grpSpPr>
          <a:xfrm>
            <a:off x="0" y="422611"/>
            <a:ext cx="8265226" cy="4720889"/>
            <a:chOff x="238125" y="1973675"/>
            <a:chExt cx="2558775" cy="1951825"/>
          </a:xfrm>
        </p:grpSpPr>
        <p:sp>
          <p:nvSpPr>
            <p:cNvPr id="7" name="Google Shape;2118;p64">
              <a:extLst>
                <a:ext uri="{FF2B5EF4-FFF2-40B4-BE49-F238E27FC236}">
                  <a16:creationId xmlns:a16="http://schemas.microsoft.com/office/drawing/2014/main" id="{88AE12E7-AE7C-7791-A397-72F0255539BB}"/>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19;p64">
              <a:extLst>
                <a:ext uri="{FF2B5EF4-FFF2-40B4-BE49-F238E27FC236}">
                  <a16:creationId xmlns:a16="http://schemas.microsoft.com/office/drawing/2014/main" id="{9498E431-B63F-95CA-D12A-EBA99D6B5190}"/>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p64">
              <a:extLst>
                <a:ext uri="{FF2B5EF4-FFF2-40B4-BE49-F238E27FC236}">
                  <a16:creationId xmlns:a16="http://schemas.microsoft.com/office/drawing/2014/main" id="{C88B05EA-84DC-EB75-EBAC-2647AE6E2ABE}"/>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1;p64">
              <a:extLst>
                <a:ext uri="{FF2B5EF4-FFF2-40B4-BE49-F238E27FC236}">
                  <a16:creationId xmlns:a16="http://schemas.microsoft.com/office/drawing/2014/main" id="{2DB749ED-941A-E5C0-CC64-0068AE6DAF45}"/>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2;p64">
              <a:extLst>
                <a:ext uri="{FF2B5EF4-FFF2-40B4-BE49-F238E27FC236}">
                  <a16:creationId xmlns:a16="http://schemas.microsoft.com/office/drawing/2014/main" id="{12CE6638-EA9B-A215-1C4C-F5C20D90A66B}"/>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3;p64">
              <a:extLst>
                <a:ext uri="{FF2B5EF4-FFF2-40B4-BE49-F238E27FC236}">
                  <a16:creationId xmlns:a16="http://schemas.microsoft.com/office/drawing/2014/main" id="{3F775B7D-72E1-F213-80FC-81E868206413}"/>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215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80250" y="2272422"/>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Gracias!</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a:extLst>
              <a:ext uri="{FF2B5EF4-FFF2-40B4-BE49-F238E27FC236}">
                <a16:creationId xmlns:a16="http://schemas.microsoft.com/office/drawing/2014/main" id="{2DE81574-905C-1105-0141-6007B68F412A}"/>
              </a:ext>
            </a:extLst>
          </p:cNvPr>
          <p:cNvPicPr>
            <a:picLocks noChangeAspect="1"/>
          </p:cNvPicPr>
          <p:nvPr/>
        </p:nvPicPr>
        <p:blipFill>
          <a:blip r:embed="rId3"/>
          <a:stretch>
            <a:fillRect/>
          </a:stretch>
        </p:blipFill>
        <p:spPr>
          <a:xfrm>
            <a:off x="980250" y="3621525"/>
            <a:ext cx="3809445" cy="12117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303313" y="3322813"/>
            <a:ext cx="437161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AUTOMATIZACION E2E DEL SISTEMA </a:t>
            </a:r>
            <a:r>
              <a:rPr lang="es-CO" sz="3200" dirty="0" err="1">
                <a:latin typeface="Aptos Display" panose="020B0004020202020204" pitchFamily="34" charset="0"/>
              </a:rPr>
              <a:t>OrangeHRM</a:t>
            </a:r>
            <a:r>
              <a:rPr lang="en" sz="3200" dirty="0"/>
              <a:t>!</a:t>
            </a:r>
            <a:endParaRPr sz="3200" dirty="0"/>
          </a:p>
        </p:txBody>
      </p:sp>
      <p:pic>
        <p:nvPicPr>
          <p:cNvPr id="3" name="Imagen 2">
            <a:extLst>
              <a:ext uri="{FF2B5EF4-FFF2-40B4-BE49-F238E27FC236}">
                <a16:creationId xmlns:a16="http://schemas.microsoft.com/office/drawing/2014/main" id="{237CED41-41CF-53D3-838D-6620A215CA64}"/>
              </a:ext>
            </a:extLst>
          </p:cNvPr>
          <p:cNvPicPr>
            <a:picLocks noChangeAspect="1"/>
          </p:cNvPicPr>
          <p:nvPr/>
        </p:nvPicPr>
        <p:blipFill>
          <a:blip r:embed="rId3"/>
          <a:stretch>
            <a:fillRect/>
          </a:stretch>
        </p:blipFill>
        <p:spPr>
          <a:xfrm>
            <a:off x="4052290" y="1175987"/>
            <a:ext cx="3022600" cy="1841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81842" y="-30028"/>
            <a:ext cx="6561117" cy="3624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err="1"/>
              <a:t>Extracción</a:t>
            </a:r>
            <a:r>
              <a:rPr lang="en" sz="1800" dirty="0"/>
              <a:t> de </a:t>
            </a:r>
            <a:r>
              <a:rPr lang="en" sz="1800" dirty="0" err="1"/>
              <a:t>los</a:t>
            </a:r>
            <a:r>
              <a:rPr lang="en" sz="1800" dirty="0"/>
              <a:t> </a:t>
            </a:r>
            <a:r>
              <a:rPr lang="en" sz="1800" dirty="0" err="1"/>
              <a:t>atributos</a:t>
            </a:r>
            <a:r>
              <a:rPr lang="en" sz="1800" dirty="0"/>
              <a:t> (LOGGIN)  </a:t>
            </a:r>
            <a:endParaRPr sz="1800" dirty="0"/>
          </a:p>
        </p:txBody>
      </p:sp>
      <p:pic>
        <p:nvPicPr>
          <p:cNvPr id="5" name="Imagen 4">
            <a:extLst>
              <a:ext uri="{FF2B5EF4-FFF2-40B4-BE49-F238E27FC236}">
                <a16:creationId xmlns:a16="http://schemas.microsoft.com/office/drawing/2014/main" id="{60AEBD27-F5E5-92D6-A1A4-2850C23B35CC}"/>
              </a:ext>
            </a:extLst>
          </p:cNvPr>
          <p:cNvPicPr>
            <a:picLocks noChangeAspect="1"/>
          </p:cNvPicPr>
          <p:nvPr/>
        </p:nvPicPr>
        <p:blipFill>
          <a:blip r:embed="rId3"/>
          <a:stretch>
            <a:fillRect/>
          </a:stretch>
        </p:blipFill>
        <p:spPr>
          <a:xfrm>
            <a:off x="0" y="362462"/>
            <a:ext cx="5064826" cy="2447432"/>
          </a:xfrm>
          <a:prstGeom prst="rect">
            <a:avLst/>
          </a:prstGeom>
        </p:spPr>
      </p:pic>
      <p:cxnSp>
        <p:nvCxnSpPr>
          <p:cNvPr id="7" name="Conector recto de flecha 6">
            <a:extLst>
              <a:ext uri="{FF2B5EF4-FFF2-40B4-BE49-F238E27FC236}">
                <a16:creationId xmlns:a16="http://schemas.microsoft.com/office/drawing/2014/main" id="{B97F1510-92DD-03FA-7914-6285B545C573}"/>
              </a:ext>
            </a:extLst>
          </p:cNvPr>
          <p:cNvCxnSpPr>
            <a:cxnSpLocks/>
          </p:cNvCxnSpPr>
          <p:nvPr/>
        </p:nvCxnSpPr>
        <p:spPr>
          <a:xfrm>
            <a:off x="1626919" y="1715984"/>
            <a:ext cx="1466603" cy="415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CuadroTexto 8">
            <a:extLst>
              <a:ext uri="{FF2B5EF4-FFF2-40B4-BE49-F238E27FC236}">
                <a16:creationId xmlns:a16="http://schemas.microsoft.com/office/drawing/2014/main" id="{EDCE2AA9-9FFD-5F58-B2CF-78F4702D993F}"/>
              </a:ext>
            </a:extLst>
          </p:cNvPr>
          <p:cNvSpPr txBox="1"/>
          <p:nvPr/>
        </p:nvSpPr>
        <p:spPr>
          <a:xfrm rot="157311">
            <a:off x="1545771" y="1753030"/>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a:t>
            </a:r>
            <a:r>
              <a:rPr lang="es-CO" sz="500" dirty="0" err="1"/>
              <a:t>div</a:t>
            </a:r>
            <a:r>
              <a:rPr lang="es-CO" sz="500" dirty="0"/>
              <a:t>[2]/</a:t>
            </a:r>
            <a:r>
              <a:rPr lang="es-CO" sz="500" dirty="0" err="1"/>
              <a:t>form</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[2]/input</a:t>
            </a:r>
          </a:p>
        </p:txBody>
      </p:sp>
      <p:pic>
        <p:nvPicPr>
          <p:cNvPr id="13" name="Imagen 12">
            <a:extLst>
              <a:ext uri="{FF2B5EF4-FFF2-40B4-BE49-F238E27FC236}">
                <a16:creationId xmlns:a16="http://schemas.microsoft.com/office/drawing/2014/main" id="{9C472B40-E50D-1A20-50DD-71D7E8A66CB7}"/>
              </a:ext>
            </a:extLst>
          </p:cNvPr>
          <p:cNvPicPr>
            <a:picLocks noChangeAspect="1"/>
          </p:cNvPicPr>
          <p:nvPr/>
        </p:nvPicPr>
        <p:blipFill>
          <a:blip r:embed="rId4"/>
          <a:srcRect r="15442"/>
          <a:stretch/>
        </p:blipFill>
        <p:spPr>
          <a:xfrm>
            <a:off x="4394656" y="544799"/>
            <a:ext cx="4701843" cy="2690561"/>
          </a:xfrm>
          <a:prstGeom prst="rect">
            <a:avLst/>
          </a:prstGeom>
        </p:spPr>
      </p:pic>
      <p:sp>
        <p:nvSpPr>
          <p:cNvPr id="15" name="CuadroTexto 14">
            <a:extLst>
              <a:ext uri="{FF2B5EF4-FFF2-40B4-BE49-F238E27FC236}">
                <a16:creationId xmlns:a16="http://schemas.microsoft.com/office/drawing/2014/main" id="{09F63464-635A-8FD8-3CA6-DE85C874069E}"/>
              </a:ext>
            </a:extLst>
          </p:cNvPr>
          <p:cNvSpPr txBox="1"/>
          <p:nvPr/>
        </p:nvSpPr>
        <p:spPr>
          <a:xfrm rot="471285">
            <a:off x="6138554" y="2406064"/>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a:t>
            </a:r>
            <a:r>
              <a:rPr lang="es-CO" sz="500" dirty="0" err="1"/>
              <a:t>div</a:t>
            </a:r>
            <a:r>
              <a:rPr lang="es-CO" sz="500" dirty="0"/>
              <a:t>[2]/</a:t>
            </a:r>
            <a:r>
              <a:rPr lang="es-CO" sz="500" dirty="0" err="1"/>
              <a:t>form</a:t>
            </a:r>
            <a:r>
              <a:rPr lang="es-CO" sz="500" dirty="0"/>
              <a:t>/</a:t>
            </a:r>
            <a:r>
              <a:rPr lang="es-CO" sz="500" dirty="0" err="1"/>
              <a:t>div</a:t>
            </a:r>
            <a:r>
              <a:rPr lang="es-CO" sz="500" dirty="0"/>
              <a:t>[2]/</a:t>
            </a:r>
            <a:r>
              <a:rPr lang="es-CO" sz="500" dirty="0" err="1"/>
              <a:t>div</a:t>
            </a:r>
            <a:r>
              <a:rPr lang="es-CO" sz="500" dirty="0"/>
              <a:t>/</a:t>
            </a:r>
            <a:r>
              <a:rPr lang="es-CO" sz="500" dirty="0" err="1"/>
              <a:t>div</a:t>
            </a:r>
            <a:r>
              <a:rPr lang="es-CO" sz="500" dirty="0"/>
              <a:t>[2]</a:t>
            </a:r>
          </a:p>
        </p:txBody>
      </p:sp>
      <p:cxnSp>
        <p:nvCxnSpPr>
          <p:cNvPr id="16" name="Conector recto de flecha 15">
            <a:extLst>
              <a:ext uri="{FF2B5EF4-FFF2-40B4-BE49-F238E27FC236}">
                <a16:creationId xmlns:a16="http://schemas.microsoft.com/office/drawing/2014/main" id="{FD0B5470-510D-B612-0E05-533ED4054CD9}"/>
              </a:ext>
            </a:extLst>
          </p:cNvPr>
          <p:cNvCxnSpPr>
            <a:cxnSpLocks/>
          </p:cNvCxnSpPr>
          <p:nvPr/>
        </p:nvCxnSpPr>
        <p:spPr>
          <a:xfrm>
            <a:off x="6220690" y="2260269"/>
            <a:ext cx="1343891" cy="2097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9" name="Imagen 18">
            <a:extLst>
              <a:ext uri="{FF2B5EF4-FFF2-40B4-BE49-F238E27FC236}">
                <a16:creationId xmlns:a16="http://schemas.microsoft.com/office/drawing/2014/main" id="{9ED95501-F698-59FE-FF2C-ED2267AFDE74}"/>
              </a:ext>
            </a:extLst>
          </p:cNvPr>
          <p:cNvPicPr>
            <a:picLocks noChangeAspect="1"/>
          </p:cNvPicPr>
          <p:nvPr/>
        </p:nvPicPr>
        <p:blipFill>
          <a:blip r:embed="rId5"/>
          <a:stretch>
            <a:fillRect/>
          </a:stretch>
        </p:blipFill>
        <p:spPr>
          <a:xfrm>
            <a:off x="1094514" y="2683961"/>
            <a:ext cx="4937791" cy="2394551"/>
          </a:xfrm>
          <a:prstGeom prst="rect">
            <a:avLst/>
          </a:prstGeom>
        </p:spPr>
      </p:pic>
      <p:cxnSp>
        <p:nvCxnSpPr>
          <p:cNvPr id="20" name="Conector recto de flecha 19">
            <a:extLst>
              <a:ext uri="{FF2B5EF4-FFF2-40B4-BE49-F238E27FC236}">
                <a16:creationId xmlns:a16="http://schemas.microsoft.com/office/drawing/2014/main" id="{1844DC33-503C-3594-A512-04223354CD91}"/>
              </a:ext>
            </a:extLst>
          </p:cNvPr>
          <p:cNvCxnSpPr>
            <a:cxnSpLocks/>
          </p:cNvCxnSpPr>
          <p:nvPr/>
        </p:nvCxnSpPr>
        <p:spPr>
          <a:xfrm>
            <a:off x="2598717" y="4391890"/>
            <a:ext cx="1438893" cy="1197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CuadroTexto 21">
            <a:extLst>
              <a:ext uri="{FF2B5EF4-FFF2-40B4-BE49-F238E27FC236}">
                <a16:creationId xmlns:a16="http://schemas.microsoft.com/office/drawing/2014/main" id="{4A7BF8AE-70B2-E7D8-9777-6C869EDD9E20}"/>
              </a:ext>
            </a:extLst>
          </p:cNvPr>
          <p:cNvSpPr txBox="1"/>
          <p:nvPr/>
        </p:nvSpPr>
        <p:spPr>
          <a:xfrm rot="157311">
            <a:off x="2540712" y="4428937"/>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[2]/</a:t>
            </a:r>
            <a:r>
              <a:rPr lang="es-CO" sz="500" dirty="0" err="1"/>
              <a:t>div</a:t>
            </a:r>
            <a:r>
              <a:rPr lang="es-CO" sz="500" dirty="0"/>
              <a:t>[2]/</a:t>
            </a:r>
            <a:r>
              <a:rPr lang="es-CO" sz="500" dirty="0" err="1"/>
              <a:t>form</a:t>
            </a:r>
            <a:r>
              <a:rPr lang="es-CO" sz="500" dirty="0"/>
              <a:t>/</a:t>
            </a:r>
            <a:r>
              <a:rPr lang="es-CO" sz="500" dirty="0" err="1"/>
              <a:t>div</a:t>
            </a:r>
            <a:r>
              <a:rPr lang="es-CO" sz="500" dirty="0"/>
              <a:t>[3]/</a:t>
            </a:r>
            <a:r>
              <a:rPr lang="es-CO" sz="500" dirty="0" err="1"/>
              <a:t>button</a:t>
            </a:r>
            <a:endParaRPr lang="es-CO" sz="500" dirty="0"/>
          </a:p>
        </p:txBody>
      </p:sp>
      <p:pic>
        <p:nvPicPr>
          <p:cNvPr id="25" name="Imagen 24">
            <a:extLst>
              <a:ext uri="{FF2B5EF4-FFF2-40B4-BE49-F238E27FC236}">
                <a16:creationId xmlns:a16="http://schemas.microsoft.com/office/drawing/2014/main" id="{9905BE13-747A-485D-2A84-DCCBCA7F949F}"/>
              </a:ext>
            </a:extLst>
          </p:cNvPr>
          <p:cNvPicPr>
            <a:picLocks noChangeAspect="1"/>
          </p:cNvPicPr>
          <p:nvPr/>
        </p:nvPicPr>
        <p:blipFill>
          <a:blip r:embed="rId6"/>
          <a:stretch>
            <a:fillRect/>
          </a:stretch>
        </p:blipFill>
        <p:spPr>
          <a:xfrm>
            <a:off x="-126214" y="491918"/>
            <a:ext cx="678417" cy="314388"/>
          </a:xfrm>
          <a:prstGeom prst="rect">
            <a:avLst/>
          </a:prstGeom>
        </p:spPr>
      </p:pic>
      <p:sp>
        <p:nvSpPr>
          <p:cNvPr id="26" name="Google Shape;315;p51">
            <a:extLst>
              <a:ext uri="{FF2B5EF4-FFF2-40B4-BE49-F238E27FC236}">
                <a16:creationId xmlns:a16="http://schemas.microsoft.com/office/drawing/2014/main" id="{65D1D1C1-1EB1-23AD-173E-659C96C3BC84}"/>
              </a:ext>
            </a:extLst>
          </p:cNvPr>
          <p:cNvSpPr/>
          <p:nvPr/>
        </p:nvSpPr>
        <p:spPr>
          <a:xfrm>
            <a:off x="-50883" y="714150"/>
            <a:ext cx="729300" cy="7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p42">
            <a:extLst>
              <a:ext uri="{FF2B5EF4-FFF2-40B4-BE49-F238E27FC236}">
                <a16:creationId xmlns:a16="http://schemas.microsoft.com/office/drawing/2014/main" id="{086CC587-AB4A-9E52-A394-BBE55407ABA5}"/>
              </a:ext>
            </a:extLst>
          </p:cNvPr>
          <p:cNvSpPr txBox="1">
            <a:spLocks/>
          </p:cNvSpPr>
          <p:nvPr/>
        </p:nvSpPr>
        <p:spPr>
          <a:xfrm>
            <a:off x="-137115" y="837808"/>
            <a:ext cx="901764"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usuario</a:t>
            </a:r>
          </a:p>
        </p:txBody>
      </p:sp>
      <p:pic>
        <p:nvPicPr>
          <p:cNvPr id="29" name="Imagen 28">
            <a:extLst>
              <a:ext uri="{FF2B5EF4-FFF2-40B4-BE49-F238E27FC236}">
                <a16:creationId xmlns:a16="http://schemas.microsoft.com/office/drawing/2014/main" id="{F1DB4711-851C-3F1F-C71B-B5149533483B}"/>
              </a:ext>
            </a:extLst>
          </p:cNvPr>
          <p:cNvPicPr>
            <a:picLocks noChangeAspect="1"/>
          </p:cNvPicPr>
          <p:nvPr/>
        </p:nvPicPr>
        <p:blipFill>
          <a:blip r:embed="rId7"/>
          <a:stretch>
            <a:fillRect/>
          </a:stretch>
        </p:blipFill>
        <p:spPr>
          <a:xfrm>
            <a:off x="4216026" y="656577"/>
            <a:ext cx="782152" cy="362461"/>
          </a:xfrm>
          <a:prstGeom prst="rect">
            <a:avLst/>
          </a:prstGeom>
        </p:spPr>
      </p:pic>
      <p:sp>
        <p:nvSpPr>
          <p:cNvPr id="30" name="Google Shape;315;p51">
            <a:extLst>
              <a:ext uri="{FF2B5EF4-FFF2-40B4-BE49-F238E27FC236}">
                <a16:creationId xmlns:a16="http://schemas.microsoft.com/office/drawing/2014/main" id="{3AE02891-4156-BB5C-1295-90484466F9FA}"/>
              </a:ext>
            </a:extLst>
          </p:cNvPr>
          <p:cNvSpPr/>
          <p:nvPr/>
        </p:nvSpPr>
        <p:spPr>
          <a:xfrm>
            <a:off x="4343773" y="885080"/>
            <a:ext cx="729300" cy="7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p42">
            <a:extLst>
              <a:ext uri="{FF2B5EF4-FFF2-40B4-BE49-F238E27FC236}">
                <a16:creationId xmlns:a16="http://schemas.microsoft.com/office/drawing/2014/main" id="{1AB8FB68-0B61-7193-CBB1-5435BBC85A36}"/>
              </a:ext>
            </a:extLst>
          </p:cNvPr>
          <p:cNvSpPr txBox="1">
            <a:spLocks/>
          </p:cNvSpPr>
          <p:nvPr/>
        </p:nvSpPr>
        <p:spPr>
          <a:xfrm>
            <a:off x="4216026" y="949585"/>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contraseña</a:t>
            </a:r>
          </a:p>
        </p:txBody>
      </p:sp>
      <p:pic>
        <p:nvPicPr>
          <p:cNvPr id="34" name="Imagen 33">
            <a:extLst>
              <a:ext uri="{FF2B5EF4-FFF2-40B4-BE49-F238E27FC236}">
                <a16:creationId xmlns:a16="http://schemas.microsoft.com/office/drawing/2014/main" id="{E64C4FAE-3391-EDEC-77FE-2109276178F7}"/>
              </a:ext>
            </a:extLst>
          </p:cNvPr>
          <p:cNvPicPr>
            <a:picLocks noChangeAspect="1"/>
          </p:cNvPicPr>
          <p:nvPr/>
        </p:nvPicPr>
        <p:blipFill>
          <a:blip r:embed="rId8"/>
          <a:stretch>
            <a:fillRect/>
          </a:stretch>
        </p:blipFill>
        <p:spPr>
          <a:xfrm>
            <a:off x="870527" y="2827129"/>
            <a:ext cx="821979" cy="380917"/>
          </a:xfrm>
          <a:prstGeom prst="rect">
            <a:avLst/>
          </a:prstGeom>
        </p:spPr>
      </p:pic>
      <p:sp>
        <p:nvSpPr>
          <p:cNvPr id="35" name="Google Shape;315;p51">
            <a:extLst>
              <a:ext uri="{FF2B5EF4-FFF2-40B4-BE49-F238E27FC236}">
                <a16:creationId xmlns:a16="http://schemas.microsoft.com/office/drawing/2014/main" id="{B5A36890-318D-58A2-608C-7E579ACB224C}"/>
              </a:ext>
            </a:extLst>
          </p:cNvPr>
          <p:cNvSpPr/>
          <p:nvPr/>
        </p:nvSpPr>
        <p:spPr>
          <a:xfrm>
            <a:off x="963206" y="3063759"/>
            <a:ext cx="729300" cy="7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1;p42">
            <a:extLst>
              <a:ext uri="{FF2B5EF4-FFF2-40B4-BE49-F238E27FC236}">
                <a16:creationId xmlns:a16="http://schemas.microsoft.com/office/drawing/2014/main" id="{F5641A26-BF80-D79C-CE6B-2D011B00FBCD}"/>
              </a:ext>
            </a:extLst>
          </p:cNvPr>
          <p:cNvSpPr txBox="1">
            <a:spLocks/>
          </p:cNvSpPr>
          <p:nvPr/>
        </p:nvSpPr>
        <p:spPr>
          <a:xfrm>
            <a:off x="779385" y="3199641"/>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 botón </a:t>
            </a:r>
            <a:r>
              <a:rPr lang="es-CO" sz="1000" dirty="0" err="1"/>
              <a:t>login</a:t>
            </a:r>
            <a:endParaRPr lang="es-CO"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53621DD3-CB35-4052-7AA1-8EC1FB18E2E0}"/>
            </a:ext>
          </a:extLst>
        </p:cNvPr>
        <p:cNvGrpSpPr/>
        <p:nvPr/>
      </p:nvGrpSpPr>
      <p:grpSpPr>
        <a:xfrm>
          <a:off x="0" y="0"/>
          <a:ext cx="0" cy="0"/>
          <a:chOff x="0" y="0"/>
          <a:chExt cx="0" cy="0"/>
        </a:xfrm>
      </p:grpSpPr>
      <p:sp>
        <p:nvSpPr>
          <p:cNvPr id="8" name="Google Shape;201;p42">
            <a:extLst>
              <a:ext uri="{FF2B5EF4-FFF2-40B4-BE49-F238E27FC236}">
                <a16:creationId xmlns:a16="http://schemas.microsoft.com/office/drawing/2014/main" id="{ACD35A8A-6023-8835-FDFA-31448A60A143}"/>
              </a:ext>
            </a:extLst>
          </p:cNvPr>
          <p:cNvSpPr txBox="1">
            <a:spLocks/>
          </p:cNvSpPr>
          <p:nvPr/>
        </p:nvSpPr>
        <p:spPr>
          <a:xfrm>
            <a:off x="-681842" y="-3002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(Entrar al modulo PIM)  </a:t>
            </a:r>
          </a:p>
        </p:txBody>
      </p:sp>
      <p:pic>
        <p:nvPicPr>
          <p:cNvPr id="10" name="Imagen 9">
            <a:extLst>
              <a:ext uri="{FF2B5EF4-FFF2-40B4-BE49-F238E27FC236}">
                <a16:creationId xmlns:a16="http://schemas.microsoft.com/office/drawing/2014/main" id="{1B200F0D-2085-2E8F-06D0-BA4E979468FF}"/>
              </a:ext>
            </a:extLst>
          </p:cNvPr>
          <p:cNvPicPr>
            <a:picLocks noChangeAspect="1"/>
          </p:cNvPicPr>
          <p:nvPr/>
        </p:nvPicPr>
        <p:blipFill>
          <a:blip r:embed="rId3"/>
          <a:srcRect r="14438"/>
          <a:stretch/>
        </p:blipFill>
        <p:spPr>
          <a:xfrm>
            <a:off x="0" y="332433"/>
            <a:ext cx="6650182" cy="3734517"/>
          </a:xfrm>
          <a:prstGeom prst="rect">
            <a:avLst/>
          </a:prstGeom>
        </p:spPr>
      </p:pic>
      <p:cxnSp>
        <p:nvCxnSpPr>
          <p:cNvPr id="11" name="Conector recto de flecha 10">
            <a:extLst>
              <a:ext uri="{FF2B5EF4-FFF2-40B4-BE49-F238E27FC236}">
                <a16:creationId xmlns:a16="http://schemas.microsoft.com/office/drawing/2014/main" id="{64785C5B-650B-EAF4-18E8-6DB1212FB5E3}"/>
              </a:ext>
            </a:extLst>
          </p:cNvPr>
          <p:cNvCxnSpPr>
            <a:cxnSpLocks/>
          </p:cNvCxnSpPr>
          <p:nvPr/>
        </p:nvCxnSpPr>
        <p:spPr>
          <a:xfrm>
            <a:off x="813459" y="1229096"/>
            <a:ext cx="3610099" cy="6590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3" name="Imagen 12">
            <a:extLst>
              <a:ext uri="{FF2B5EF4-FFF2-40B4-BE49-F238E27FC236}">
                <a16:creationId xmlns:a16="http://schemas.microsoft.com/office/drawing/2014/main" id="{7A50EF3C-E7D7-E6AB-901C-CB3D6E35F0B9}"/>
              </a:ext>
            </a:extLst>
          </p:cNvPr>
          <p:cNvPicPr>
            <a:picLocks noChangeAspect="1"/>
          </p:cNvPicPr>
          <p:nvPr/>
        </p:nvPicPr>
        <p:blipFill>
          <a:blip r:embed="rId4"/>
          <a:stretch>
            <a:fillRect/>
          </a:stretch>
        </p:blipFill>
        <p:spPr>
          <a:xfrm>
            <a:off x="6004466" y="3535160"/>
            <a:ext cx="1244809" cy="576862"/>
          </a:xfrm>
          <a:prstGeom prst="rect">
            <a:avLst/>
          </a:prstGeom>
        </p:spPr>
      </p:pic>
      <p:sp>
        <p:nvSpPr>
          <p:cNvPr id="14" name="Google Shape;315;p51">
            <a:extLst>
              <a:ext uri="{FF2B5EF4-FFF2-40B4-BE49-F238E27FC236}">
                <a16:creationId xmlns:a16="http://schemas.microsoft.com/office/drawing/2014/main" id="{E38A6547-75BE-D2F3-34BC-2D6D777B7263}"/>
              </a:ext>
            </a:extLst>
          </p:cNvPr>
          <p:cNvSpPr/>
          <p:nvPr/>
        </p:nvSpPr>
        <p:spPr>
          <a:xfrm>
            <a:off x="6102043" y="3925525"/>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CuadroTexto 14">
            <a:extLst>
              <a:ext uri="{FF2B5EF4-FFF2-40B4-BE49-F238E27FC236}">
                <a16:creationId xmlns:a16="http://schemas.microsoft.com/office/drawing/2014/main" id="{0F1789D6-3FDF-326D-EA36-A81A7F8D83B4}"/>
              </a:ext>
            </a:extLst>
          </p:cNvPr>
          <p:cNvSpPr txBox="1"/>
          <p:nvPr/>
        </p:nvSpPr>
        <p:spPr>
          <a:xfrm rot="608017">
            <a:off x="1756828" y="1589622"/>
            <a:ext cx="1628897" cy="323165"/>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[1]/aside/</a:t>
            </a:r>
            <a:r>
              <a:rPr lang="es-CO" sz="500" dirty="0" err="1"/>
              <a:t>nav</a:t>
            </a:r>
            <a:r>
              <a:rPr lang="es-CO" sz="500" dirty="0"/>
              <a:t>/</a:t>
            </a:r>
            <a:r>
              <a:rPr lang="es-CO" sz="500" dirty="0" err="1"/>
              <a:t>div</a:t>
            </a:r>
            <a:r>
              <a:rPr lang="es-CO" sz="500" dirty="0"/>
              <a:t>[2]/</a:t>
            </a:r>
            <a:r>
              <a:rPr lang="es-CO" sz="500" dirty="0" err="1"/>
              <a:t>ul</a:t>
            </a:r>
            <a:r>
              <a:rPr lang="es-CO" sz="500" dirty="0"/>
              <a:t>/</a:t>
            </a:r>
            <a:r>
              <a:rPr lang="es-CO" sz="500" dirty="0" err="1"/>
              <a:t>li</a:t>
            </a:r>
            <a:r>
              <a:rPr lang="es-CO" sz="500" dirty="0"/>
              <a:t>[2]/a</a:t>
            </a:r>
          </a:p>
        </p:txBody>
      </p:sp>
      <p:sp>
        <p:nvSpPr>
          <p:cNvPr id="16" name="Google Shape;201;p42">
            <a:extLst>
              <a:ext uri="{FF2B5EF4-FFF2-40B4-BE49-F238E27FC236}">
                <a16:creationId xmlns:a16="http://schemas.microsoft.com/office/drawing/2014/main" id="{230B1D81-5288-AFAA-4F34-37088A02BB5F}"/>
              </a:ext>
            </a:extLst>
          </p:cNvPr>
          <p:cNvSpPr txBox="1">
            <a:spLocks/>
          </p:cNvSpPr>
          <p:nvPr/>
        </p:nvSpPr>
        <p:spPr>
          <a:xfrm>
            <a:off x="6148051" y="4160198"/>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 botón PIM</a:t>
            </a:r>
          </a:p>
          <a:p>
            <a:endParaRPr lang="es-CO" sz="1000" dirty="0"/>
          </a:p>
        </p:txBody>
      </p:sp>
    </p:spTree>
    <p:extLst>
      <p:ext uri="{BB962C8B-B14F-4D97-AF65-F5344CB8AC3E}">
        <p14:creationId xmlns:p14="http://schemas.microsoft.com/office/powerpoint/2010/main" val="201209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1;p42">
            <a:extLst>
              <a:ext uri="{FF2B5EF4-FFF2-40B4-BE49-F238E27FC236}">
                <a16:creationId xmlns:a16="http://schemas.microsoft.com/office/drawing/2014/main" id="{8D9F0599-8B92-6741-5516-028509C1C524}"/>
              </a:ext>
            </a:extLst>
          </p:cNvPr>
          <p:cNvSpPr txBox="1">
            <a:spLocks/>
          </p:cNvSpPr>
          <p:nvPr/>
        </p:nvSpPr>
        <p:spPr>
          <a:xfrm>
            <a:off x="-681842" y="-3002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(Agregar usuario)  </a:t>
            </a:r>
          </a:p>
        </p:txBody>
      </p:sp>
      <p:pic>
        <p:nvPicPr>
          <p:cNvPr id="8" name="Imagen 7">
            <a:extLst>
              <a:ext uri="{FF2B5EF4-FFF2-40B4-BE49-F238E27FC236}">
                <a16:creationId xmlns:a16="http://schemas.microsoft.com/office/drawing/2014/main" id="{CD06A9A9-2242-E6C8-84EE-EDF7A9B4B5CD}"/>
              </a:ext>
            </a:extLst>
          </p:cNvPr>
          <p:cNvPicPr>
            <a:picLocks noChangeAspect="1"/>
          </p:cNvPicPr>
          <p:nvPr/>
        </p:nvPicPr>
        <p:blipFill>
          <a:blip r:embed="rId3"/>
          <a:srcRect r="14286"/>
          <a:stretch/>
        </p:blipFill>
        <p:spPr>
          <a:xfrm>
            <a:off x="0" y="414022"/>
            <a:ext cx="6377049" cy="3551840"/>
          </a:xfrm>
          <a:prstGeom prst="rect">
            <a:avLst/>
          </a:prstGeom>
        </p:spPr>
      </p:pic>
      <p:cxnSp>
        <p:nvCxnSpPr>
          <p:cNvPr id="9" name="Conector recto de flecha 8">
            <a:extLst>
              <a:ext uri="{FF2B5EF4-FFF2-40B4-BE49-F238E27FC236}">
                <a16:creationId xmlns:a16="http://schemas.microsoft.com/office/drawing/2014/main" id="{4BEA9DC5-1234-C25C-23DE-FF2B962693F9}"/>
              </a:ext>
            </a:extLst>
          </p:cNvPr>
          <p:cNvCxnSpPr>
            <a:cxnSpLocks/>
          </p:cNvCxnSpPr>
          <p:nvPr/>
        </p:nvCxnSpPr>
        <p:spPr>
          <a:xfrm>
            <a:off x="795646" y="1288473"/>
            <a:ext cx="3461658" cy="4903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CuadroTexto 10">
            <a:extLst>
              <a:ext uri="{FF2B5EF4-FFF2-40B4-BE49-F238E27FC236}">
                <a16:creationId xmlns:a16="http://schemas.microsoft.com/office/drawing/2014/main" id="{40ABE8AE-FE96-8201-D981-87B8319FBE3A}"/>
              </a:ext>
            </a:extLst>
          </p:cNvPr>
          <p:cNvSpPr txBox="1"/>
          <p:nvPr/>
        </p:nvSpPr>
        <p:spPr>
          <a:xfrm rot="608017">
            <a:off x="1774640" y="1527399"/>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[2]/</a:t>
            </a:r>
            <a:r>
              <a:rPr lang="es-CO" sz="500" dirty="0" err="1"/>
              <a:t>div</a:t>
            </a:r>
            <a:r>
              <a:rPr lang="es-CO" sz="500" dirty="0"/>
              <a:t>[1]/</a:t>
            </a:r>
            <a:r>
              <a:rPr lang="es-CO" sz="500" dirty="0" err="1"/>
              <a:t>button</a:t>
            </a:r>
            <a:endParaRPr lang="es-CO" sz="500" dirty="0"/>
          </a:p>
        </p:txBody>
      </p:sp>
      <p:pic>
        <p:nvPicPr>
          <p:cNvPr id="12" name="Imagen 11">
            <a:extLst>
              <a:ext uri="{FF2B5EF4-FFF2-40B4-BE49-F238E27FC236}">
                <a16:creationId xmlns:a16="http://schemas.microsoft.com/office/drawing/2014/main" id="{5FDFA984-5B2C-F7B0-4DA4-FB5807EC434F}"/>
              </a:ext>
            </a:extLst>
          </p:cNvPr>
          <p:cNvPicPr>
            <a:picLocks noChangeAspect="1"/>
          </p:cNvPicPr>
          <p:nvPr/>
        </p:nvPicPr>
        <p:blipFill>
          <a:blip r:embed="rId4"/>
          <a:stretch>
            <a:fillRect/>
          </a:stretch>
        </p:blipFill>
        <p:spPr>
          <a:xfrm>
            <a:off x="446814" y="2442630"/>
            <a:ext cx="1244809" cy="576862"/>
          </a:xfrm>
          <a:prstGeom prst="rect">
            <a:avLst/>
          </a:prstGeom>
        </p:spPr>
      </p:pic>
      <p:sp>
        <p:nvSpPr>
          <p:cNvPr id="13" name="Google Shape;315;p51">
            <a:extLst>
              <a:ext uri="{FF2B5EF4-FFF2-40B4-BE49-F238E27FC236}">
                <a16:creationId xmlns:a16="http://schemas.microsoft.com/office/drawing/2014/main" id="{7E9778D4-2504-B432-8B37-3E0DF770EE22}"/>
              </a:ext>
            </a:extLst>
          </p:cNvPr>
          <p:cNvSpPr/>
          <p:nvPr/>
        </p:nvSpPr>
        <p:spPr>
          <a:xfrm>
            <a:off x="521079" y="2844870"/>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1;p42">
            <a:extLst>
              <a:ext uri="{FF2B5EF4-FFF2-40B4-BE49-F238E27FC236}">
                <a16:creationId xmlns:a16="http://schemas.microsoft.com/office/drawing/2014/main" id="{F6CB4C04-48B3-4078-3FC7-1878FFB05C38}"/>
              </a:ext>
            </a:extLst>
          </p:cNvPr>
          <p:cNvSpPr txBox="1">
            <a:spLocks/>
          </p:cNvSpPr>
          <p:nvPr/>
        </p:nvSpPr>
        <p:spPr>
          <a:xfrm>
            <a:off x="567087" y="3073605"/>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 botón </a:t>
            </a:r>
            <a:r>
              <a:rPr lang="es-CO" sz="1000" dirty="0" err="1"/>
              <a:t>add</a:t>
            </a:r>
            <a:endParaRPr lang="es-CO" sz="1000" dirty="0"/>
          </a:p>
          <a:p>
            <a:endParaRPr lang="es-CO"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90FACF0-C342-F97C-30FC-38A8CC090C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BA04230-6809-7864-3B8E-3B196BF3BEC7}"/>
              </a:ext>
            </a:extLst>
          </p:cNvPr>
          <p:cNvPicPr>
            <a:picLocks noChangeAspect="1"/>
          </p:cNvPicPr>
          <p:nvPr/>
        </p:nvPicPr>
        <p:blipFill>
          <a:blip r:embed="rId3"/>
          <a:srcRect l="12452" r="14133" b="20842"/>
          <a:stretch/>
        </p:blipFill>
        <p:spPr>
          <a:xfrm>
            <a:off x="53439" y="332433"/>
            <a:ext cx="5706092" cy="2981071"/>
          </a:xfrm>
          <a:prstGeom prst="rect">
            <a:avLst/>
          </a:prstGeom>
        </p:spPr>
      </p:pic>
      <p:cxnSp>
        <p:nvCxnSpPr>
          <p:cNvPr id="216" name="Google Shape;216;p44">
            <a:extLst>
              <a:ext uri="{FF2B5EF4-FFF2-40B4-BE49-F238E27FC236}">
                <a16:creationId xmlns:a16="http://schemas.microsoft.com/office/drawing/2014/main" id="{E3884F3B-3980-A4C0-746A-2D6724FFEE2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1;p42">
            <a:extLst>
              <a:ext uri="{FF2B5EF4-FFF2-40B4-BE49-F238E27FC236}">
                <a16:creationId xmlns:a16="http://schemas.microsoft.com/office/drawing/2014/main" id="{F10F742F-C4D1-4A0B-2A21-C1C5C487C3C2}"/>
              </a:ext>
            </a:extLst>
          </p:cNvPr>
          <p:cNvSpPr txBox="1">
            <a:spLocks/>
          </p:cNvSpPr>
          <p:nvPr/>
        </p:nvSpPr>
        <p:spPr>
          <a:xfrm>
            <a:off x="-681842" y="-3002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(Agregar usuario)  </a:t>
            </a:r>
          </a:p>
        </p:txBody>
      </p:sp>
      <p:cxnSp>
        <p:nvCxnSpPr>
          <p:cNvPr id="9" name="Conector recto de flecha 8">
            <a:extLst>
              <a:ext uri="{FF2B5EF4-FFF2-40B4-BE49-F238E27FC236}">
                <a16:creationId xmlns:a16="http://schemas.microsoft.com/office/drawing/2014/main" id="{5322846C-B898-DA4A-5DF0-65C0DAD5D48F}"/>
              </a:ext>
            </a:extLst>
          </p:cNvPr>
          <p:cNvCxnSpPr>
            <a:cxnSpLocks/>
          </p:cNvCxnSpPr>
          <p:nvPr/>
        </p:nvCxnSpPr>
        <p:spPr>
          <a:xfrm>
            <a:off x="1752146" y="1439133"/>
            <a:ext cx="2095459" cy="158035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CuadroTexto 10">
            <a:extLst>
              <a:ext uri="{FF2B5EF4-FFF2-40B4-BE49-F238E27FC236}">
                <a16:creationId xmlns:a16="http://schemas.microsoft.com/office/drawing/2014/main" id="{1898BBEB-8AF9-768A-2015-832D31A59735}"/>
              </a:ext>
            </a:extLst>
          </p:cNvPr>
          <p:cNvSpPr txBox="1"/>
          <p:nvPr/>
        </p:nvSpPr>
        <p:spPr>
          <a:xfrm rot="2158143">
            <a:off x="1799220" y="2205836"/>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form</a:t>
            </a:r>
            <a:r>
              <a:rPr lang="es-CO" sz="500" dirty="0"/>
              <a:t>/</a:t>
            </a:r>
            <a:r>
              <a:rPr lang="es-CO" sz="500" dirty="0" err="1"/>
              <a:t>div</a:t>
            </a:r>
            <a:r>
              <a:rPr lang="es-CO" sz="500" dirty="0"/>
              <a:t>[1]/</a:t>
            </a:r>
            <a:r>
              <a:rPr lang="es-CO" sz="500" dirty="0" err="1"/>
              <a:t>div</a:t>
            </a:r>
            <a:r>
              <a:rPr lang="es-CO" sz="500" dirty="0"/>
              <a:t>[2]/</a:t>
            </a:r>
            <a:r>
              <a:rPr lang="es-CO" sz="500" dirty="0" err="1"/>
              <a:t>div</a:t>
            </a:r>
            <a:r>
              <a:rPr lang="es-CO" sz="500" dirty="0"/>
              <a:t>[1]/</a:t>
            </a:r>
            <a:r>
              <a:rPr lang="es-CO" sz="500" dirty="0" err="1"/>
              <a:t>div</a:t>
            </a:r>
            <a:r>
              <a:rPr lang="es-CO" sz="500" dirty="0"/>
              <a:t>[1]/</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[1]/</a:t>
            </a:r>
            <a:r>
              <a:rPr lang="es-CO" sz="500" dirty="0" err="1"/>
              <a:t>div</a:t>
            </a:r>
            <a:r>
              <a:rPr lang="es-CO" sz="500" dirty="0"/>
              <a:t>[2]/input</a:t>
            </a:r>
          </a:p>
        </p:txBody>
      </p:sp>
      <p:pic>
        <p:nvPicPr>
          <p:cNvPr id="12" name="Imagen 11">
            <a:extLst>
              <a:ext uri="{FF2B5EF4-FFF2-40B4-BE49-F238E27FC236}">
                <a16:creationId xmlns:a16="http://schemas.microsoft.com/office/drawing/2014/main" id="{7589CAE9-B1F7-AEFE-BDB6-25EEAD9D13B5}"/>
              </a:ext>
            </a:extLst>
          </p:cNvPr>
          <p:cNvPicPr>
            <a:picLocks noChangeAspect="1"/>
          </p:cNvPicPr>
          <p:nvPr/>
        </p:nvPicPr>
        <p:blipFill>
          <a:blip r:embed="rId4"/>
          <a:stretch>
            <a:fillRect/>
          </a:stretch>
        </p:blipFill>
        <p:spPr>
          <a:xfrm>
            <a:off x="446814" y="2442630"/>
            <a:ext cx="1244809" cy="576862"/>
          </a:xfrm>
          <a:prstGeom prst="rect">
            <a:avLst/>
          </a:prstGeom>
        </p:spPr>
      </p:pic>
      <p:sp>
        <p:nvSpPr>
          <p:cNvPr id="13" name="Google Shape;315;p51">
            <a:extLst>
              <a:ext uri="{FF2B5EF4-FFF2-40B4-BE49-F238E27FC236}">
                <a16:creationId xmlns:a16="http://schemas.microsoft.com/office/drawing/2014/main" id="{F31AFE19-281C-BD28-7D4E-4E604492A2C9}"/>
              </a:ext>
            </a:extLst>
          </p:cNvPr>
          <p:cNvSpPr/>
          <p:nvPr/>
        </p:nvSpPr>
        <p:spPr>
          <a:xfrm>
            <a:off x="521079" y="2878067"/>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1;p42">
            <a:extLst>
              <a:ext uri="{FF2B5EF4-FFF2-40B4-BE49-F238E27FC236}">
                <a16:creationId xmlns:a16="http://schemas.microsoft.com/office/drawing/2014/main" id="{051B10E0-C89D-17CF-D5FC-2D0477F45F04}"/>
              </a:ext>
            </a:extLst>
          </p:cNvPr>
          <p:cNvSpPr txBox="1">
            <a:spLocks/>
          </p:cNvSpPr>
          <p:nvPr/>
        </p:nvSpPr>
        <p:spPr>
          <a:xfrm>
            <a:off x="567087" y="3073605"/>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campo Primer nombre</a:t>
            </a:r>
          </a:p>
        </p:txBody>
      </p:sp>
      <p:pic>
        <p:nvPicPr>
          <p:cNvPr id="7" name="Imagen 6">
            <a:extLst>
              <a:ext uri="{FF2B5EF4-FFF2-40B4-BE49-F238E27FC236}">
                <a16:creationId xmlns:a16="http://schemas.microsoft.com/office/drawing/2014/main" id="{703EEC99-08DC-CB2E-4D48-D82F98043B69}"/>
              </a:ext>
            </a:extLst>
          </p:cNvPr>
          <p:cNvPicPr>
            <a:picLocks noChangeAspect="1"/>
          </p:cNvPicPr>
          <p:nvPr/>
        </p:nvPicPr>
        <p:blipFill>
          <a:blip r:embed="rId5"/>
          <a:stretch>
            <a:fillRect/>
          </a:stretch>
        </p:blipFill>
        <p:spPr>
          <a:xfrm>
            <a:off x="4156379" y="326334"/>
            <a:ext cx="4987621" cy="2504232"/>
          </a:xfrm>
          <a:prstGeom prst="rect">
            <a:avLst/>
          </a:prstGeom>
        </p:spPr>
      </p:pic>
      <p:cxnSp>
        <p:nvCxnSpPr>
          <p:cNvPr id="10" name="Conector recto de flecha 9">
            <a:extLst>
              <a:ext uri="{FF2B5EF4-FFF2-40B4-BE49-F238E27FC236}">
                <a16:creationId xmlns:a16="http://schemas.microsoft.com/office/drawing/2014/main" id="{BB421D20-E87A-E7C8-261E-9D77803354E8}"/>
              </a:ext>
            </a:extLst>
          </p:cNvPr>
          <p:cNvCxnSpPr>
            <a:cxnSpLocks/>
          </p:cNvCxnSpPr>
          <p:nvPr/>
        </p:nvCxnSpPr>
        <p:spPr>
          <a:xfrm>
            <a:off x="5979179" y="1150702"/>
            <a:ext cx="1412675" cy="13490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CuadroTexto 15">
            <a:extLst>
              <a:ext uri="{FF2B5EF4-FFF2-40B4-BE49-F238E27FC236}">
                <a16:creationId xmlns:a16="http://schemas.microsoft.com/office/drawing/2014/main" id="{D9752106-14A0-4F48-879B-54648D1C3B57}"/>
              </a:ext>
            </a:extLst>
          </p:cNvPr>
          <p:cNvSpPr txBox="1"/>
          <p:nvPr/>
        </p:nvSpPr>
        <p:spPr>
          <a:xfrm rot="2615381">
            <a:off x="5680364" y="1720705"/>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form</a:t>
            </a:r>
            <a:r>
              <a:rPr lang="es-CO" sz="500" dirty="0"/>
              <a:t>/</a:t>
            </a:r>
            <a:r>
              <a:rPr lang="es-CO" sz="500" dirty="0" err="1"/>
              <a:t>div</a:t>
            </a:r>
            <a:r>
              <a:rPr lang="es-CO" sz="500" dirty="0"/>
              <a:t>[1]/</a:t>
            </a:r>
            <a:r>
              <a:rPr lang="es-CO" sz="500" dirty="0" err="1"/>
              <a:t>div</a:t>
            </a:r>
            <a:r>
              <a:rPr lang="es-CO" sz="500" dirty="0"/>
              <a:t>[2]/</a:t>
            </a:r>
            <a:r>
              <a:rPr lang="es-CO" sz="500" dirty="0" err="1"/>
              <a:t>div</a:t>
            </a:r>
            <a:r>
              <a:rPr lang="es-CO" sz="500" dirty="0"/>
              <a:t>[1]/</a:t>
            </a:r>
            <a:r>
              <a:rPr lang="es-CO" sz="500" dirty="0" err="1"/>
              <a:t>div</a:t>
            </a:r>
            <a:r>
              <a:rPr lang="es-CO" sz="500" dirty="0"/>
              <a:t>[1]/</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[2]/</a:t>
            </a:r>
            <a:r>
              <a:rPr lang="es-CO" sz="500" dirty="0" err="1"/>
              <a:t>div</a:t>
            </a:r>
            <a:r>
              <a:rPr lang="es-CO" sz="500" dirty="0"/>
              <a:t>[2]</a:t>
            </a:r>
          </a:p>
        </p:txBody>
      </p:sp>
      <p:pic>
        <p:nvPicPr>
          <p:cNvPr id="17" name="Imagen 16">
            <a:extLst>
              <a:ext uri="{FF2B5EF4-FFF2-40B4-BE49-F238E27FC236}">
                <a16:creationId xmlns:a16="http://schemas.microsoft.com/office/drawing/2014/main" id="{04629EB9-091C-48D1-D6A3-5272019C3EF2}"/>
              </a:ext>
            </a:extLst>
          </p:cNvPr>
          <p:cNvPicPr>
            <a:picLocks noChangeAspect="1"/>
          </p:cNvPicPr>
          <p:nvPr/>
        </p:nvPicPr>
        <p:blipFill>
          <a:blip r:embed="rId6"/>
          <a:stretch>
            <a:fillRect/>
          </a:stretch>
        </p:blipFill>
        <p:spPr>
          <a:xfrm>
            <a:off x="4977379" y="1765614"/>
            <a:ext cx="782152" cy="362461"/>
          </a:xfrm>
          <a:prstGeom prst="rect">
            <a:avLst/>
          </a:prstGeom>
        </p:spPr>
      </p:pic>
      <p:sp>
        <p:nvSpPr>
          <p:cNvPr id="18" name="Google Shape;315;p51">
            <a:extLst>
              <a:ext uri="{FF2B5EF4-FFF2-40B4-BE49-F238E27FC236}">
                <a16:creationId xmlns:a16="http://schemas.microsoft.com/office/drawing/2014/main" id="{E5DD014D-2AF5-831A-D3B6-D882CAE9B488}"/>
              </a:ext>
            </a:extLst>
          </p:cNvPr>
          <p:cNvSpPr/>
          <p:nvPr/>
        </p:nvSpPr>
        <p:spPr>
          <a:xfrm>
            <a:off x="5331240" y="1986650"/>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1;p42">
            <a:extLst>
              <a:ext uri="{FF2B5EF4-FFF2-40B4-BE49-F238E27FC236}">
                <a16:creationId xmlns:a16="http://schemas.microsoft.com/office/drawing/2014/main" id="{BABD56E6-BDFC-3E53-F83B-89A954880F1C}"/>
              </a:ext>
            </a:extLst>
          </p:cNvPr>
          <p:cNvSpPr txBox="1">
            <a:spLocks/>
          </p:cNvSpPr>
          <p:nvPr/>
        </p:nvSpPr>
        <p:spPr>
          <a:xfrm>
            <a:off x="5367224" y="2135009"/>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campo segundo nombre</a:t>
            </a:r>
          </a:p>
        </p:txBody>
      </p:sp>
      <p:pic>
        <p:nvPicPr>
          <p:cNvPr id="21" name="Imagen 20">
            <a:extLst>
              <a:ext uri="{FF2B5EF4-FFF2-40B4-BE49-F238E27FC236}">
                <a16:creationId xmlns:a16="http://schemas.microsoft.com/office/drawing/2014/main" id="{B8A8BD5A-7987-BC26-7C62-440AFFCB333D}"/>
              </a:ext>
            </a:extLst>
          </p:cNvPr>
          <p:cNvPicPr>
            <a:picLocks noChangeAspect="1"/>
          </p:cNvPicPr>
          <p:nvPr/>
        </p:nvPicPr>
        <p:blipFill>
          <a:blip r:embed="rId7"/>
          <a:stretch>
            <a:fillRect/>
          </a:stretch>
        </p:blipFill>
        <p:spPr>
          <a:xfrm>
            <a:off x="2205026" y="3101193"/>
            <a:ext cx="4068157" cy="2049998"/>
          </a:xfrm>
          <a:prstGeom prst="rect">
            <a:avLst/>
          </a:prstGeom>
        </p:spPr>
      </p:pic>
      <p:cxnSp>
        <p:nvCxnSpPr>
          <p:cNvPr id="22" name="Conector recto de flecha 21">
            <a:extLst>
              <a:ext uri="{FF2B5EF4-FFF2-40B4-BE49-F238E27FC236}">
                <a16:creationId xmlns:a16="http://schemas.microsoft.com/office/drawing/2014/main" id="{EFB34E63-86F8-053F-389F-D297FB1AD655}"/>
              </a:ext>
            </a:extLst>
          </p:cNvPr>
          <p:cNvCxnSpPr>
            <a:cxnSpLocks/>
          </p:cNvCxnSpPr>
          <p:nvPr/>
        </p:nvCxnSpPr>
        <p:spPr>
          <a:xfrm>
            <a:off x="4456680" y="3712440"/>
            <a:ext cx="910544" cy="1098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4" name="Imagen 23">
            <a:extLst>
              <a:ext uri="{FF2B5EF4-FFF2-40B4-BE49-F238E27FC236}">
                <a16:creationId xmlns:a16="http://schemas.microsoft.com/office/drawing/2014/main" id="{49BC408B-75BE-6D99-FA9A-76D49BAA9582}"/>
              </a:ext>
            </a:extLst>
          </p:cNvPr>
          <p:cNvPicPr>
            <a:picLocks noChangeAspect="1"/>
          </p:cNvPicPr>
          <p:nvPr/>
        </p:nvPicPr>
        <p:blipFill>
          <a:blip r:embed="rId8"/>
          <a:stretch>
            <a:fillRect/>
          </a:stretch>
        </p:blipFill>
        <p:spPr>
          <a:xfrm>
            <a:off x="3550721" y="4539019"/>
            <a:ext cx="821979" cy="380917"/>
          </a:xfrm>
          <a:prstGeom prst="rect">
            <a:avLst/>
          </a:prstGeom>
        </p:spPr>
      </p:pic>
      <p:sp>
        <p:nvSpPr>
          <p:cNvPr id="25" name="Google Shape;315;p51">
            <a:extLst>
              <a:ext uri="{FF2B5EF4-FFF2-40B4-BE49-F238E27FC236}">
                <a16:creationId xmlns:a16="http://schemas.microsoft.com/office/drawing/2014/main" id="{A085C208-E0CB-029C-3A9F-534701539F30}"/>
              </a:ext>
            </a:extLst>
          </p:cNvPr>
          <p:cNvSpPr/>
          <p:nvPr/>
        </p:nvSpPr>
        <p:spPr>
          <a:xfrm>
            <a:off x="2673049" y="4159978"/>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p42">
            <a:extLst>
              <a:ext uri="{FF2B5EF4-FFF2-40B4-BE49-F238E27FC236}">
                <a16:creationId xmlns:a16="http://schemas.microsoft.com/office/drawing/2014/main" id="{11E32F60-0ECB-F977-8B59-0A9822A55B7F}"/>
              </a:ext>
            </a:extLst>
          </p:cNvPr>
          <p:cNvSpPr txBox="1">
            <a:spLocks/>
          </p:cNvSpPr>
          <p:nvPr/>
        </p:nvSpPr>
        <p:spPr>
          <a:xfrm>
            <a:off x="2704701" y="4280562"/>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campo apellido</a:t>
            </a:r>
          </a:p>
        </p:txBody>
      </p:sp>
      <p:sp>
        <p:nvSpPr>
          <p:cNvPr id="30" name="CuadroTexto 29">
            <a:extLst>
              <a:ext uri="{FF2B5EF4-FFF2-40B4-BE49-F238E27FC236}">
                <a16:creationId xmlns:a16="http://schemas.microsoft.com/office/drawing/2014/main" id="{A3B45FB3-CE4E-8A53-D8E8-7DE9E19F4140}"/>
              </a:ext>
            </a:extLst>
          </p:cNvPr>
          <p:cNvSpPr txBox="1"/>
          <p:nvPr/>
        </p:nvSpPr>
        <p:spPr>
          <a:xfrm rot="2928919">
            <a:off x="3905120" y="4206987"/>
            <a:ext cx="1628897"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form</a:t>
            </a:r>
            <a:r>
              <a:rPr lang="es-CO" sz="500" dirty="0"/>
              <a:t>/</a:t>
            </a:r>
            <a:r>
              <a:rPr lang="es-CO" sz="500" dirty="0" err="1"/>
              <a:t>div</a:t>
            </a:r>
            <a:r>
              <a:rPr lang="es-CO" sz="500" dirty="0"/>
              <a:t>[1]/</a:t>
            </a:r>
            <a:r>
              <a:rPr lang="es-CO" sz="500" dirty="0" err="1"/>
              <a:t>div</a:t>
            </a:r>
            <a:r>
              <a:rPr lang="es-CO" sz="500" dirty="0"/>
              <a:t>[2]/</a:t>
            </a:r>
            <a:r>
              <a:rPr lang="es-CO" sz="500" dirty="0" err="1"/>
              <a:t>div</a:t>
            </a:r>
            <a:r>
              <a:rPr lang="es-CO" sz="500" dirty="0"/>
              <a:t>[1]/</a:t>
            </a:r>
            <a:r>
              <a:rPr lang="es-CO" sz="500" dirty="0" err="1"/>
              <a:t>div</a:t>
            </a:r>
            <a:r>
              <a:rPr lang="es-CO" sz="500" dirty="0"/>
              <a:t>[1]/</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[3]/</a:t>
            </a:r>
            <a:r>
              <a:rPr lang="es-CO" sz="500" dirty="0" err="1"/>
              <a:t>div</a:t>
            </a:r>
            <a:r>
              <a:rPr lang="es-CO" sz="500" dirty="0"/>
              <a:t>[2]</a:t>
            </a:r>
          </a:p>
        </p:txBody>
      </p:sp>
    </p:spTree>
    <p:extLst>
      <p:ext uri="{BB962C8B-B14F-4D97-AF65-F5344CB8AC3E}">
        <p14:creationId xmlns:p14="http://schemas.microsoft.com/office/powerpoint/2010/main" val="26935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C89D8D03-60F3-0F8D-058D-02D3283A9D25}"/>
            </a:ext>
          </a:extLst>
        </p:cNvPr>
        <p:cNvGrpSpPr/>
        <p:nvPr/>
      </p:nvGrpSpPr>
      <p:grpSpPr>
        <a:xfrm>
          <a:off x="0" y="0"/>
          <a:ext cx="0" cy="0"/>
          <a:chOff x="0" y="0"/>
          <a:chExt cx="0" cy="0"/>
        </a:xfrm>
      </p:grpSpPr>
      <p:pic>
        <p:nvPicPr>
          <p:cNvPr id="28" name="Imagen 27">
            <a:extLst>
              <a:ext uri="{FF2B5EF4-FFF2-40B4-BE49-F238E27FC236}">
                <a16:creationId xmlns:a16="http://schemas.microsoft.com/office/drawing/2014/main" id="{FF305730-D5D8-E1FD-53D9-5A136DA2C15C}"/>
              </a:ext>
            </a:extLst>
          </p:cNvPr>
          <p:cNvPicPr>
            <a:picLocks noChangeAspect="1"/>
          </p:cNvPicPr>
          <p:nvPr/>
        </p:nvPicPr>
        <p:blipFill>
          <a:blip r:embed="rId3"/>
          <a:stretch>
            <a:fillRect/>
          </a:stretch>
        </p:blipFill>
        <p:spPr>
          <a:xfrm>
            <a:off x="4572001" y="448012"/>
            <a:ext cx="4441108" cy="2149614"/>
          </a:xfrm>
          <a:prstGeom prst="rect">
            <a:avLst/>
          </a:prstGeom>
        </p:spPr>
      </p:pic>
      <p:pic>
        <p:nvPicPr>
          <p:cNvPr id="5" name="Imagen 4">
            <a:extLst>
              <a:ext uri="{FF2B5EF4-FFF2-40B4-BE49-F238E27FC236}">
                <a16:creationId xmlns:a16="http://schemas.microsoft.com/office/drawing/2014/main" id="{D949BB04-F6F4-EA0E-7FFB-EBBC4B9BDC20}"/>
              </a:ext>
            </a:extLst>
          </p:cNvPr>
          <p:cNvPicPr>
            <a:picLocks noChangeAspect="1"/>
          </p:cNvPicPr>
          <p:nvPr/>
        </p:nvPicPr>
        <p:blipFill>
          <a:blip r:embed="rId4"/>
          <a:stretch>
            <a:fillRect/>
          </a:stretch>
        </p:blipFill>
        <p:spPr>
          <a:xfrm>
            <a:off x="86697" y="547928"/>
            <a:ext cx="4402176" cy="2150458"/>
          </a:xfrm>
          <a:prstGeom prst="rect">
            <a:avLst/>
          </a:prstGeom>
        </p:spPr>
      </p:pic>
      <p:cxnSp>
        <p:nvCxnSpPr>
          <p:cNvPr id="216" name="Google Shape;216;p44">
            <a:extLst>
              <a:ext uri="{FF2B5EF4-FFF2-40B4-BE49-F238E27FC236}">
                <a16:creationId xmlns:a16="http://schemas.microsoft.com/office/drawing/2014/main" id="{D959A5F1-51AD-74C7-1B4E-25AED44D6F6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1;p42">
            <a:extLst>
              <a:ext uri="{FF2B5EF4-FFF2-40B4-BE49-F238E27FC236}">
                <a16:creationId xmlns:a16="http://schemas.microsoft.com/office/drawing/2014/main" id="{799DD33A-5088-CF40-AF58-312A79C4AEC4}"/>
              </a:ext>
            </a:extLst>
          </p:cNvPr>
          <p:cNvSpPr txBox="1">
            <a:spLocks/>
          </p:cNvSpPr>
          <p:nvPr/>
        </p:nvSpPr>
        <p:spPr>
          <a:xfrm>
            <a:off x="-681842" y="-30028"/>
            <a:ext cx="7777348"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s-CO" sz="1800" dirty="0"/>
              <a:t>Extracción de los atributos (Agregar usuario)  </a:t>
            </a:r>
          </a:p>
        </p:txBody>
      </p:sp>
      <p:cxnSp>
        <p:nvCxnSpPr>
          <p:cNvPr id="9" name="Conector recto de flecha 8">
            <a:extLst>
              <a:ext uri="{FF2B5EF4-FFF2-40B4-BE49-F238E27FC236}">
                <a16:creationId xmlns:a16="http://schemas.microsoft.com/office/drawing/2014/main" id="{3DE1E70A-DFFB-006B-DCC1-9108CE74D82E}"/>
              </a:ext>
            </a:extLst>
          </p:cNvPr>
          <p:cNvCxnSpPr>
            <a:cxnSpLocks/>
          </p:cNvCxnSpPr>
          <p:nvPr/>
        </p:nvCxnSpPr>
        <p:spPr>
          <a:xfrm>
            <a:off x="2590751" y="1878131"/>
            <a:ext cx="551783" cy="4775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CuadroTexto 10">
            <a:extLst>
              <a:ext uri="{FF2B5EF4-FFF2-40B4-BE49-F238E27FC236}">
                <a16:creationId xmlns:a16="http://schemas.microsoft.com/office/drawing/2014/main" id="{31A28207-699B-6490-91AB-B341DAC60B8B}"/>
              </a:ext>
            </a:extLst>
          </p:cNvPr>
          <p:cNvSpPr txBox="1"/>
          <p:nvPr/>
        </p:nvSpPr>
        <p:spPr>
          <a:xfrm rot="2600096">
            <a:off x="2099436" y="2078213"/>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form</a:t>
            </a:r>
            <a:r>
              <a:rPr lang="es-CO" sz="500" dirty="0"/>
              <a:t>/</a:t>
            </a:r>
            <a:r>
              <a:rPr lang="es-CO" sz="500" dirty="0" err="1"/>
              <a:t>div</a:t>
            </a:r>
            <a:r>
              <a:rPr lang="es-CO" sz="500" dirty="0"/>
              <a:t>[2]/</a:t>
            </a:r>
            <a:r>
              <a:rPr lang="es-CO" sz="500" dirty="0" err="1"/>
              <a:t>button</a:t>
            </a:r>
            <a:r>
              <a:rPr lang="es-CO" sz="500" dirty="0"/>
              <a:t>[2]</a:t>
            </a:r>
          </a:p>
        </p:txBody>
      </p:sp>
      <p:sp>
        <p:nvSpPr>
          <p:cNvPr id="13" name="Google Shape;315;p51">
            <a:extLst>
              <a:ext uri="{FF2B5EF4-FFF2-40B4-BE49-F238E27FC236}">
                <a16:creationId xmlns:a16="http://schemas.microsoft.com/office/drawing/2014/main" id="{AA10940B-91FB-E031-FB6C-7BFEDAAB50C8}"/>
              </a:ext>
            </a:extLst>
          </p:cNvPr>
          <p:cNvSpPr/>
          <p:nvPr/>
        </p:nvSpPr>
        <p:spPr>
          <a:xfrm>
            <a:off x="215447" y="1578020"/>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1;p42">
            <a:extLst>
              <a:ext uri="{FF2B5EF4-FFF2-40B4-BE49-F238E27FC236}">
                <a16:creationId xmlns:a16="http://schemas.microsoft.com/office/drawing/2014/main" id="{AA34D388-BE28-CDCF-9113-96F6C1BFACD4}"/>
              </a:ext>
            </a:extLst>
          </p:cNvPr>
          <p:cNvSpPr txBox="1">
            <a:spLocks/>
          </p:cNvSpPr>
          <p:nvPr/>
        </p:nvSpPr>
        <p:spPr>
          <a:xfrm>
            <a:off x="215447" y="1874617"/>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botón SAVE</a:t>
            </a:r>
          </a:p>
        </p:txBody>
      </p:sp>
      <p:cxnSp>
        <p:nvCxnSpPr>
          <p:cNvPr id="10" name="Conector recto de flecha 9">
            <a:extLst>
              <a:ext uri="{FF2B5EF4-FFF2-40B4-BE49-F238E27FC236}">
                <a16:creationId xmlns:a16="http://schemas.microsoft.com/office/drawing/2014/main" id="{5ABA5A57-E051-C190-65C3-54549A053D12}"/>
              </a:ext>
            </a:extLst>
          </p:cNvPr>
          <p:cNvCxnSpPr>
            <a:cxnSpLocks/>
          </p:cNvCxnSpPr>
          <p:nvPr/>
        </p:nvCxnSpPr>
        <p:spPr>
          <a:xfrm>
            <a:off x="5152845" y="1108792"/>
            <a:ext cx="2114854" cy="3696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5" name="Imagen 14">
            <a:extLst>
              <a:ext uri="{FF2B5EF4-FFF2-40B4-BE49-F238E27FC236}">
                <a16:creationId xmlns:a16="http://schemas.microsoft.com/office/drawing/2014/main" id="{A9126BE0-C2D8-E1B2-8628-6EB8A37B407D}"/>
              </a:ext>
            </a:extLst>
          </p:cNvPr>
          <p:cNvPicPr>
            <a:picLocks noChangeAspect="1"/>
          </p:cNvPicPr>
          <p:nvPr/>
        </p:nvPicPr>
        <p:blipFill>
          <a:blip r:embed="rId5"/>
          <a:stretch>
            <a:fillRect/>
          </a:stretch>
        </p:blipFill>
        <p:spPr>
          <a:xfrm>
            <a:off x="655332" y="1267740"/>
            <a:ext cx="1096278" cy="508031"/>
          </a:xfrm>
          <a:prstGeom prst="rect">
            <a:avLst/>
          </a:prstGeom>
        </p:spPr>
      </p:pic>
      <p:pic>
        <p:nvPicPr>
          <p:cNvPr id="23" name="Imagen 22">
            <a:extLst>
              <a:ext uri="{FF2B5EF4-FFF2-40B4-BE49-F238E27FC236}">
                <a16:creationId xmlns:a16="http://schemas.microsoft.com/office/drawing/2014/main" id="{BA8639AB-E14C-9F69-3935-FD21A663A872}"/>
              </a:ext>
            </a:extLst>
          </p:cNvPr>
          <p:cNvPicPr>
            <a:picLocks noChangeAspect="1"/>
          </p:cNvPicPr>
          <p:nvPr/>
        </p:nvPicPr>
        <p:blipFill>
          <a:blip r:embed="rId6"/>
          <a:stretch>
            <a:fillRect/>
          </a:stretch>
        </p:blipFill>
        <p:spPr>
          <a:xfrm>
            <a:off x="7109586" y="1073100"/>
            <a:ext cx="1041400" cy="482600"/>
          </a:xfrm>
          <a:prstGeom prst="rect">
            <a:avLst/>
          </a:prstGeom>
        </p:spPr>
      </p:pic>
      <p:sp>
        <p:nvSpPr>
          <p:cNvPr id="32" name="Google Shape;315;p51">
            <a:extLst>
              <a:ext uri="{FF2B5EF4-FFF2-40B4-BE49-F238E27FC236}">
                <a16:creationId xmlns:a16="http://schemas.microsoft.com/office/drawing/2014/main" id="{89A15071-12D6-AE86-50E9-C883F9715151}"/>
              </a:ext>
            </a:extLst>
          </p:cNvPr>
          <p:cNvSpPr/>
          <p:nvPr/>
        </p:nvSpPr>
        <p:spPr>
          <a:xfrm>
            <a:off x="7773558" y="350608"/>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1;p42">
            <a:extLst>
              <a:ext uri="{FF2B5EF4-FFF2-40B4-BE49-F238E27FC236}">
                <a16:creationId xmlns:a16="http://schemas.microsoft.com/office/drawing/2014/main" id="{AFBA4753-BDFA-09E6-907C-A15CA84A4060}"/>
              </a:ext>
            </a:extLst>
          </p:cNvPr>
          <p:cNvSpPr txBox="1">
            <a:spLocks/>
          </p:cNvSpPr>
          <p:nvPr/>
        </p:nvSpPr>
        <p:spPr>
          <a:xfrm>
            <a:off x="7773558" y="547928"/>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icono para agregar foto</a:t>
            </a:r>
          </a:p>
        </p:txBody>
      </p:sp>
      <p:sp>
        <p:nvSpPr>
          <p:cNvPr id="34" name="CuadroTexto 33">
            <a:extLst>
              <a:ext uri="{FF2B5EF4-FFF2-40B4-BE49-F238E27FC236}">
                <a16:creationId xmlns:a16="http://schemas.microsoft.com/office/drawing/2014/main" id="{2394613A-FCA3-B0E4-AE37-0F07706CE038}"/>
              </a:ext>
            </a:extLst>
          </p:cNvPr>
          <p:cNvSpPr txBox="1"/>
          <p:nvPr/>
        </p:nvSpPr>
        <p:spPr>
          <a:xfrm rot="584255">
            <a:off x="5710007" y="1317035"/>
            <a:ext cx="1173235"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div</a:t>
            </a:r>
            <a:r>
              <a:rPr lang="es-CO" sz="500" dirty="0"/>
              <a:t>/</a:t>
            </a:r>
            <a:r>
              <a:rPr lang="es-CO" sz="500" dirty="0" err="1"/>
              <a:t>div</a:t>
            </a:r>
            <a:r>
              <a:rPr lang="es-CO" sz="500" dirty="0"/>
              <a:t>[1]/</a:t>
            </a:r>
            <a:r>
              <a:rPr lang="es-CO" sz="500" dirty="0" err="1"/>
              <a:t>div</a:t>
            </a:r>
            <a:r>
              <a:rPr lang="es-CO" sz="500" dirty="0"/>
              <a:t>[1]/</a:t>
            </a:r>
            <a:r>
              <a:rPr lang="es-CO" sz="500" dirty="0" err="1"/>
              <a:t>div</a:t>
            </a:r>
            <a:r>
              <a:rPr lang="es-CO" sz="500" dirty="0"/>
              <a:t>[2]/</a:t>
            </a:r>
            <a:r>
              <a:rPr lang="es-CO" sz="500" dirty="0" err="1"/>
              <a:t>div</a:t>
            </a:r>
            <a:endParaRPr lang="es-CO" sz="500" dirty="0"/>
          </a:p>
        </p:txBody>
      </p:sp>
      <p:pic>
        <p:nvPicPr>
          <p:cNvPr id="36" name="Imagen 35">
            <a:extLst>
              <a:ext uri="{FF2B5EF4-FFF2-40B4-BE49-F238E27FC236}">
                <a16:creationId xmlns:a16="http://schemas.microsoft.com/office/drawing/2014/main" id="{8774DC1A-9967-9F90-B703-1551795403EE}"/>
              </a:ext>
            </a:extLst>
          </p:cNvPr>
          <p:cNvPicPr>
            <a:picLocks noChangeAspect="1"/>
          </p:cNvPicPr>
          <p:nvPr/>
        </p:nvPicPr>
        <p:blipFill>
          <a:blip r:embed="rId7"/>
          <a:stretch>
            <a:fillRect/>
          </a:stretch>
        </p:blipFill>
        <p:spPr>
          <a:xfrm>
            <a:off x="134371" y="2826353"/>
            <a:ext cx="4334515" cy="2078156"/>
          </a:xfrm>
          <a:prstGeom prst="rect">
            <a:avLst/>
          </a:prstGeom>
        </p:spPr>
      </p:pic>
      <p:cxnSp>
        <p:nvCxnSpPr>
          <p:cNvPr id="37" name="Conector recto de flecha 36">
            <a:extLst>
              <a:ext uri="{FF2B5EF4-FFF2-40B4-BE49-F238E27FC236}">
                <a16:creationId xmlns:a16="http://schemas.microsoft.com/office/drawing/2014/main" id="{80FB38F9-96FD-AE8A-76FC-E570BF2B72F0}"/>
              </a:ext>
            </a:extLst>
          </p:cNvPr>
          <p:cNvCxnSpPr>
            <a:cxnSpLocks/>
          </p:cNvCxnSpPr>
          <p:nvPr/>
        </p:nvCxnSpPr>
        <p:spPr>
          <a:xfrm>
            <a:off x="1919277" y="3828731"/>
            <a:ext cx="1045078" cy="6974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CuadroTexto 38">
            <a:extLst>
              <a:ext uri="{FF2B5EF4-FFF2-40B4-BE49-F238E27FC236}">
                <a16:creationId xmlns:a16="http://schemas.microsoft.com/office/drawing/2014/main" id="{18E2F8FE-047D-408E-E704-E1F43D694A58}"/>
              </a:ext>
            </a:extLst>
          </p:cNvPr>
          <p:cNvSpPr txBox="1"/>
          <p:nvPr/>
        </p:nvSpPr>
        <p:spPr>
          <a:xfrm rot="2110206">
            <a:off x="1550011" y="4196770"/>
            <a:ext cx="1173235" cy="477054"/>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form</a:t>
            </a:r>
            <a:r>
              <a:rPr lang="es-CO" sz="500" dirty="0"/>
              <a:t>/</a:t>
            </a:r>
            <a:r>
              <a:rPr lang="es-CO" sz="500" dirty="0" err="1"/>
              <a:t>div</a:t>
            </a:r>
            <a:r>
              <a:rPr lang="es-CO" sz="500" dirty="0"/>
              <a:t>[1]/</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button</a:t>
            </a:r>
            <a:endParaRPr lang="es-CO" sz="500" dirty="0"/>
          </a:p>
        </p:txBody>
      </p:sp>
      <p:pic>
        <p:nvPicPr>
          <p:cNvPr id="41" name="Imagen 40">
            <a:extLst>
              <a:ext uri="{FF2B5EF4-FFF2-40B4-BE49-F238E27FC236}">
                <a16:creationId xmlns:a16="http://schemas.microsoft.com/office/drawing/2014/main" id="{CB6CDDCD-2D30-4244-AC73-56EDDB24B1BF}"/>
              </a:ext>
            </a:extLst>
          </p:cNvPr>
          <p:cNvPicPr>
            <a:picLocks noChangeAspect="1"/>
          </p:cNvPicPr>
          <p:nvPr/>
        </p:nvPicPr>
        <p:blipFill>
          <a:blip r:embed="rId8"/>
          <a:stretch>
            <a:fillRect/>
          </a:stretch>
        </p:blipFill>
        <p:spPr>
          <a:xfrm>
            <a:off x="226531" y="3633915"/>
            <a:ext cx="1328747" cy="615761"/>
          </a:xfrm>
          <a:prstGeom prst="rect">
            <a:avLst/>
          </a:prstGeom>
        </p:spPr>
      </p:pic>
      <p:sp>
        <p:nvSpPr>
          <p:cNvPr id="42" name="Google Shape;315;p51">
            <a:extLst>
              <a:ext uri="{FF2B5EF4-FFF2-40B4-BE49-F238E27FC236}">
                <a16:creationId xmlns:a16="http://schemas.microsoft.com/office/drawing/2014/main" id="{F93CC2D9-A857-A762-D741-5259CCA6CEA8}"/>
              </a:ext>
            </a:extLst>
          </p:cNvPr>
          <p:cNvSpPr/>
          <p:nvPr/>
        </p:nvSpPr>
        <p:spPr>
          <a:xfrm>
            <a:off x="95032" y="4069763"/>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1;p42">
            <a:extLst>
              <a:ext uri="{FF2B5EF4-FFF2-40B4-BE49-F238E27FC236}">
                <a16:creationId xmlns:a16="http://schemas.microsoft.com/office/drawing/2014/main" id="{E8F5965A-3DB0-8DB5-DAE5-68702E176FE1}"/>
              </a:ext>
            </a:extLst>
          </p:cNvPr>
          <p:cNvSpPr txBox="1">
            <a:spLocks/>
          </p:cNvSpPr>
          <p:nvPr/>
        </p:nvSpPr>
        <p:spPr>
          <a:xfrm>
            <a:off x="98746" y="4307714"/>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 agregar foto</a:t>
            </a:r>
          </a:p>
        </p:txBody>
      </p:sp>
      <p:pic>
        <p:nvPicPr>
          <p:cNvPr id="46" name="Imagen 45">
            <a:extLst>
              <a:ext uri="{FF2B5EF4-FFF2-40B4-BE49-F238E27FC236}">
                <a16:creationId xmlns:a16="http://schemas.microsoft.com/office/drawing/2014/main" id="{29FF6D78-052B-54D2-EA1F-A7610731684D}"/>
              </a:ext>
            </a:extLst>
          </p:cNvPr>
          <p:cNvPicPr>
            <a:picLocks noChangeAspect="1"/>
          </p:cNvPicPr>
          <p:nvPr/>
        </p:nvPicPr>
        <p:blipFill>
          <a:blip r:embed="rId9"/>
          <a:stretch>
            <a:fillRect/>
          </a:stretch>
        </p:blipFill>
        <p:spPr>
          <a:xfrm>
            <a:off x="4561046" y="2818562"/>
            <a:ext cx="4414481" cy="2149613"/>
          </a:xfrm>
          <a:prstGeom prst="rect">
            <a:avLst/>
          </a:prstGeom>
        </p:spPr>
      </p:pic>
      <p:pic>
        <p:nvPicPr>
          <p:cNvPr id="48" name="Imagen 47">
            <a:extLst>
              <a:ext uri="{FF2B5EF4-FFF2-40B4-BE49-F238E27FC236}">
                <a16:creationId xmlns:a16="http://schemas.microsoft.com/office/drawing/2014/main" id="{3E1E0C61-EA97-5387-34AC-F542723643D4}"/>
              </a:ext>
            </a:extLst>
          </p:cNvPr>
          <p:cNvPicPr>
            <a:picLocks noChangeAspect="1"/>
          </p:cNvPicPr>
          <p:nvPr/>
        </p:nvPicPr>
        <p:blipFill>
          <a:blip r:embed="rId10"/>
          <a:stretch>
            <a:fillRect/>
          </a:stretch>
        </p:blipFill>
        <p:spPr>
          <a:xfrm>
            <a:off x="4829615" y="3457491"/>
            <a:ext cx="1045078" cy="484304"/>
          </a:xfrm>
          <a:prstGeom prst="rect">
            <a:avLst/>
          </a:prstGeom>
        </p:spPr>
      </p:pic>
      <p:sp>
        <p:nvSpPr>
          <p:cNvPr id="49" name="Google Shape;315;p51">
            <a:extLst>
              <a:ext uri="{FF2B5EF4-FFF2-40B4-BE49-F238E27FC236}">
                <a16:creationId xmlns:a16="http://schemas.microsoft.com/office/drawing/2014/main" id="{52171B10-CFE6-82F6-82C3-47CA9F73900E}"/>
              </a:ext>
            </a:extLst>
          </p:cNvPr>
          <p:cNvSpPr/>
          <p:nvPr/>
        </p:nvSpPr>
        <p:spPr>
          <a:xfrm>
            <a:off x="4778415" y="3853419"/>
            <a:ext cx="1096278" cy="10077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1;p42">
            <a:extLst>
              <a:ext uri="{FF2B5EF4-FFF2-40B4-BE49-F238E27FC236}">
                <a16:creationId xmlns:a16="http://schemas.microsoft.com/office/drawing/2014/main" id="{72084A9D-0660-924D-7A38-D8504BCB8AEF}"/>
              </a:ext>
            </a:extLst>
          </p:cNvPr>
          <p:cNvSpPr txBox="1">
            <a:spLocks/>
          </p:cNvSpPr>
          <p:nvPr/>
        </p:nvSpPr>
        <p:spPr>
          <a:xfrm>
            <a:off x="4780535" y="4068445"/>
            <a:ext cx="1004262" cy="362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s-CO" sz="1000" dirty="0" err="1"/>
              <a:t>Xpath</a:t>
            </a:r>
            <a:r>
              <a:rPr lang="es-CO" sz="1000" dirty="0"/>
              <a:t> del botón SAVE</a:t>
            </a:r>
          </a:p>
        </p:txBody>
      </p:sp>
      <p:cxnSp>
        <p:nvCxnSpPr>
          <p:cNvPr id="51" name="Conector recto de flecha 50">
            <a:extLst>
              <a:ext uri="{FF2B5EF4-FFF2-40B4-BE49-F238E27FC236}">
                <a16:creationId xmlns:a16="http://schemas.microsoft.com/office/drawing/2014/main" id="{79192349-8C29-AEB3-CECC-AAD3D4E39FBC}"/>
              </a:ext>
            </a:extLst>
          </p:cNvPr>
          <p:cNvCxnSpPr>
            <a:cxnSpLocks/>
          </p:cNvCxnSpPr>
          <p:nvPr/>
        </p:nvCxnSpPr>
        <p:spPr>
          <a:xfrm>
            <a:off x="7040372" y="4491505"/>
            <a:ext cx="405457"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CuadroTexto 53">
            <a:extLst>
              <a:ext uri="{FF2B5EF4-FFF2-40B4-BE49-F238E27FC236}">
                <a16:creationId xmlns:a16="http://schemas.microsoft.com/office/drawing/2014/main" id="{629454FC-674D-6379-56C2-DEBD9BB92DF8}"/>
              </a:ext>
            </a:extLst>
          </p:cNvPr>
          <p:cNvSpPr txBox="1"/>
          <p:nvPr/>
        </p:nvSpPr>
        <p:spPr>
          <a:xfrm>
            <a:off x="6522968" y="4507565"/>
            <a:ext cx="1233843" cy="400110"/>
          </a:xfrm>
          <a:prstGeom prst="rect">
            <a:avLst/>
          </a:prstGeom>
          <a:noFill/>
        </p:spPr>
        <p:txBody>
          <a:bodyPr wrap="square">
            <a:spAutoFit/>
          </a:bodyPr>
          <a:lstStyle/>
          <a:p>
            <a:r>
              <a:rPr lang="es-CO" sz="1000" dirty="0" err="1"/>
              <a:t>xPath</a:t>
            </a:r>
            <a:r>
              <a:rPr lang="es-CO" sz="1000" dirty="0"/>
              <a:t> : </a:t>
            </a:r>
            <a:r>
              <a:rPr lang="es-CO" sz="500" dirty="0"/>
              <a:t>//*[@id="app"]/</a:t>
            </a:r>
            <a:r>
              <a:rPr lang="es-CO" sz="500" dirty="0" err="1"/>
              <a:t>div</a:t>
            </a:r>
            <a:r>
              <a:rPr lang="es-CO" sz="500" dirty="0"/>
              <a:t>[1]/</a:t>
            </a:r>
            <a:r>
              <a:rPr lang="es-CO" sz="500" dirty="0" err="1"/>
              <a:t>div</a:t>
            </a:r>
            <a:r>
              <a:rPr lang="es-CO" sz="500" dirty="0"/>
              <a:t>[2]/</a:t>
            </a:r>
            <a:r>
              <a:rPr lang="es-CO" sz="500" dirty="0" err="1"/>
              <a:t>div</a:t>
            </a:r>
            <a:r>
              <a:rPr lang="es-CO" sz="500" dirty="0"/>
              <a:t>[2]/</a:t>
            </a:r>
            <a:r>
              <a:rPr lang="es-CO" sz="500" dirty="0" err="1"/>
              <a:t>div</a:t>
            </a:r>
            <a:r>
              <a:rPr lang="es-CO" sz="500" dirty="0"/>
              <a:t>/</a:t>
            </a:r>
            <a:r>
              <a:rPr lang="es-CO" sz="500" dirty="0" err="1"/>
              <a:t>div</a:t>
            </a:r>
            <a:r>
              <a:rPr lang="es-CO" sz="500" dirty="0"/>
              <a:t>/</a:t>
            </a:r>
            <a:r>
              <a:rPr lang="es-CO" sz="500" dirty="0" err="1"/>
              <a:t>div</a:t>
            </a:r>
            <a:r>
              <a:rPr lang="es-CO" sz="500" dirty="0"/>
              <a:t>/</a:t>
            </a:r>
            <a:r>
              <a:rPr lang="es-CO" sz="500" dirty="0" err="1"/>
              <a:t>div</a:t>
            </a:r>
            <a:r>
              <a:rPr lang="es-CO" sz="500" dirty="0"/>
              <a:t>[2]/</a:t>
            </a:r>
            <a:r>
              <a:rPr lang="es-CO" sz="500" dirty="0" err="1"/>
              <a:t>div</a:t>
            </a:r>
            <a:r>
              <a:rPr lang="es-CO" sz="500" dirty="0"/>
              <a:t>/</a:t>
            </a:r>
            <a:r>
              <a:rPr lang="es-CO" sz="500" dirty="0" err="1"/>
              <a:t>form</a:t>
            </a:r>
            <a:r>
              <a:rPr lang="es-CO" sz="500" dirty="0"/>
              <a:t>/</a:t>
            </a:r>
            <a:r>
              <a:rPr lang="es-CO" sz="500" dirty="0" err="1"/>
              <a:t>div</a:t>
            </a:r>
            <a:r>
              <a:rPr lang="es-CO" sz="500" dirty="0"/>
              <a:t>[2]/</a:t>
            </a:r>
            <a:r>
              <a:rPr lang="es-CO" sz="500" dirty="0" err="1"/>
              <a:t>button</a:t>
            </a:r>
            <a:endParaRPr lang="es-CO" sz="500" dirty="0"/>
          </a:p>
        </p:txBody>
      </p:sp>
    </p:spTree>
    <p:extLst>
      <p:ext uri="{BB962C8B-B14F-4D97-AF65-F5344CB8AC3E}">
        <p14:creationId xmlns:p14="http://schemas.microsoft.com/office/powerpoint/2010/main" val="302958468"/>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2967</Words>
  <Application>Microsoft Macintosh PowerPoint</Application>
  <PresentationFormat>Presentación en pantalla (16:9)</PresentationFormat>
  <Paragraphs>236</Paragraphs>
  <Slides>36</Slides>
  <Notes>36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Montserrat ExtraLight</vt:lpstr>
      <vt:lpstr>Arial</vt:lpstr>
      <vt:lpstr>Montserrat</vt:lpstr>
      <vt:lpstr>IBMPlexMono</vt:lpstr>
      <vt:lpstr>Montserrat Medium</vt:lpstr>
      <vt:lpstr>Aptos Display</vt:lpstr>
      <vt:lpstr>Montserrat ExtraBold</vt:lpstr>
      <vt:lpstr>Futuristic Background by Slidesgo</vt:lpstr>
      <vt:lpstr>Reto Davivienda (OrangeHRM)</vt:lpstr>
      <vt:lpstr>AUTOMATIZACION USANDO KATALON</vt:lpstr>
      <vt:lpstr>01</vt:lpstr>
      <vt:lpstr>AUTOMATIZACION E2E DEL SISTEMA OrangeHRM!</vt:lpstr>
      <vt:lpstr>Extracción de los atributos (LOGGIN)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AUTOMATIZANDO EN KATALON</vt:lpstr>
      <vt:lpstr>AUTOMATIZANDO EN KATALON</vt:lpstr>
      <vt:lpstr>Presentación de PowerPoint</vt:lpstr>
      <vt:lpstr>Automatización API’s  1. Crear usuario 2. Consultar usuario</vt:lpstr>
      <vt:lpstr>Sacar un Endpoint de la Plataforma OrangeHRM para poder copiar las Cookies del navegador (autentificación), esto con el fin de Consultar, crear usuarios bajo esas cookies y poder generar estados 200ok</vt:lpstr>
      <vt:lpstr>cURL</vt:lpstr>
      <vt:lpstr>LEVANTAMIENTO DE API’S EN Postman/ consulta de usuarios</vt:lpstr>
      <vt:lpstr>LEVANTAMIENTO DE API’S EN Postman/ Creacion de usuarios</vt:lpstr>
      <vt:lpstr>AUTOMATIZACION APIS EN KATALON</vt:lpstr>
      <vt:lpstr>KATALON AUTOMATIZACION APIs / consultar</vt:lpstr>
      <vt:lpstr>KATALON AUTOMATIZACION APIs / consultar</vt:lpstr>
      <vt:lpstr>KATALON AUTOMATIZACION APIs / crear</vt:lpstr>
      <vt:lpstr>KATALON AUTOMATIZACION APIs / crear</vt:lpstr>
      <vt:lpstr>Pruebas de Performance (Crear usuarios)</vt:lpstr>
      <vt:lpstr>Presentación de PowerPoint</vt:lpstr>
      <vt:lpstr>Presentación de PowerPoint</vt:lpstr>
      <vt:lpstr>Presentación de PowerPoint</vt:lpstr>
      <vt:lpstr>Presentación de PowerPoint</vt:lpstr>
      <vt:lpstr>Gráfico de Percentiles de Tiempo de Respuesta </vt:lpstr>
      <vt:lpstr>Gráfico de Percentiles de Tiempo de Respuesta </vt:lpstr>
      <vt:lpstr>Gráfico de Percentiles de Tiempo de Respuesta </vt:lpstr>
      <vt:lpstr>Gráfico de Percentiles de Tiempo de Respuesta </vt:lpstr>
      <vt:lpstr>Gráfico de Percentiles de Tiempo de Respuesta </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Alejandro Tinjaca Henao</cp:lastModifiedBy>
  <cp:revision>1</cp:revision>
  <dcterms:modified xsi:type="dcterms:W3CDTF">2025-11-24T02:46:13Z</dcterms:modified>
</cp:coreProperties>
</file>